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90" r:id="rId2"/>
    <p:sldId id="266" r:id="rId3"/>
    <p:sldId id="263" r:id="rId4"/>
    <p:sldId id="289" r:id="rId5"/>
    <p:sldId id="294" r:id="rId6"/>
    <p:sldId id="265" r:id="rId7"/>
    <p:sldId id="267" r:id="rId8"/>
    <p:sldId id="274" r:id="rId9"/>
    <p:sldId id="275" r:id="rId10"/>
    <p:sldId id="281" r:id="rId11"/>
    <p:sldId id="280" r:id="rId12"/>
    <p:sldId id="269" r:id="rId13"/>
    <p:sldId id="277" r:id="rId14"/>
    <p:sldId id="279" r:id="rId15"/>
    <p:sldId id="271" r:id="rId16"/>
    <p:sldId id="270" r:id="rId17"/>
    <p:sldId id="287" r:id="rId18"/>
    <p:sldId id="296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555C"/>
    <a:srgbClr val="4472C4"/>
    <a:srgbClr val="0F6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120" d="100"/>
          <a:sy n="120" d="100"/>
        </p:scale>
        <p:origin x="23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Y MATTOS DE SOUZA" userId="ab4b7233-9ff8-4024-8d44-f5cf6cbeceeb" providerId="ADAL" clId="{A9E9598C-72AF-4837-AFFB-F348E4FA94E3}"/>
    <pc:docChg chg="undo custSel addSld delSld modSld sldOrd">
      <pc:chgData name="NICOLY MATTOS DE SOUZA" userId="ab4b7233-9ff8-4024-8d44-f5cf6cbeceeb" providerId="ADAL" clId="{A9E9598C-72AF-4837-AFFB-F348E4FA94E3}" dt="2023-12-05T20:37:08.585" v="5534" actId="1076"/>
      <pc:docMkLst>
        <pc:docMk/>
      </pc:docMkLst>
      <pc:sldChg chg="addSp delSp modSp add del mod">
        <pc:chgData name="NICOLY MATTOS DE SOUZA" userId="ab4b7233-9ff8-4024-8d44-f5cf6cbeceeb" providerId="ADAL" clId="{A9E9598C-72AF-4837-AFFB-F348E4FA94E3}" dt="2023-12-05T20:11:41.688" v="5504" actId="207"/>
        <pc:sldMkLst>
          <pc:docMk/>
          <pc:sldMk cId="3616395967" sldId="263"/>
        </pc:sldMkLst>
        <pc:spChg chg="mod">
          <ac:chgData name="NICOLY MATTOS DE SOUZA" userId="ab4b7233-9ff8-4024-8d44-f5cf6cbeceeb" providerId="ADAL" clId="{A9E9598C-72AF-4837-AFFB-F348E4FA94E3}" dt="2023-12-01T20:25:58.124" v="5206" actId="255"/>
          <ac:spMkLst>
            <pc:docMk/>
            <pc:sldMk cId="3616395967" sldId="263"/>
            <ac:spMk id="2" creationId="{41337979-2A75-3DE3-6ABE-E34997B24F98}"/>
          </ac:spMkLst>
        </pc:spChg>
        <pc:spChg chg="add del mod">
          <ac:chgData name="NICOLY MATTOS DE SOUZA" userId="ab4b7233-9ff8-4024-8d44-f5cf6cbeceeb" providerId="ADAL" clId="{A9E9598C-72AF-4837-AFFB-F348E4FA94E3}" dt="2023-12-01T20:16:36.873" v="4933" actId="21"/>
          <ac:spMkLst>
            <pc:docMk/>
            <pc:sldMk cId="3616395967" sldId="263"/>
            <ac:spMk id="3" creationId="{58D17441-F6FB-7F73-5D6E-D7DAC9C1F4A7}"/>
          </ac:spMkLst>
        </pc:spChg>
        <pc:spChg chg="add del mod">
          <ac:chgData name="NICOLY MATTOS DE SOUZA" userId="ab4b7233-9ff8-4024-8d44-f5cf6cbeceeb" providerId="ADAL" clId="{A9E9598C-72AF-4837-AFFB-F348E4FA94E3}" dt="2023-12-01T20:16:15.504" v="4932" actId="21"/>
          <ac:spMkLst>
            <pc:docMk/>
            <pc:sldMk cId="3616395967" sldId="263"/>
            <ac:spMk id="5" creationId="{64EBB53F-2EB1-B5AF-A494-1E31F1C15943}"/>
          </ac:spMkLst>
        </pc:spChg>
        <pc:spChg chg="mod">
          <ac:chgData name="NICOLY MATTOS DE SOUZA" userId="ab4b7233-9ff8-4024-8d44-f5cf6cbeceeb" providerId="ADAL" clId="{A9E9598C-72AF-4837-AFFB-F348E4FA94E3}" dt="2023-12-01T20:16:07.533" v="4930" actId="20577"/>
          <ac:spMkLst>
            <pc:docMk/>
            <pc:sldMk cId="3616395967" sldId="263"/>
            <ac:spMk id="6" creationId="{9799FBF9-6645-2C03-03E9-E634C15F80A0}"/>
          </ac:spMkLst>
        </pc:spChg>
        <pc:spChg chg="add mod">
          <ac:chgData name="NICOLY MATTOS DE SOUZA" userId="ab4b7233-9ff8-4024-8d44-f5cf6cbeceeb" providerId="ADAL" clId="{A9E9598C-72AF-4837-AFFB-F348E4FA94E3}" dt="2023-12-01T20:26:25.167" v="5208" actId="1076"/>
          <ac:spMkLst>
            <pc:docMk/>
            <pc:sldMk cId="3616395967" sldId="263"/>
            <ac:spMk id="7" creationId="{E20F31D8-30CF-D501-D5A7-28A539E69748}"/>
          </ac:spMkLst>
        </pc:spChg>
        <pc:spChg chg="del mod">
          <ac:chgData name="NICOLY MATTOS DE SOUZA" userId="ab4b7233-9ff8-4024-8d44-f5cf6cbeceeb" providerId="ADAL" clId="{A9E9598C-72AF-4837-AFFB-F348E4FA94E3}" dt="2023-12-01T20:16:11.346" v="4931" actId="21"/>
          <ac:spMkLst>
            <pc:docMk/>
            <pc:sldMk cId="3616395967" sldId="263"/>
            <ac:spMk id="8" creationId="{64D73E58-D3DA-1879-FED5-5FF289307CF3}"/>
          </ac:spMkLst>
        </pc:spChg>
        <pc:spChg chg="add mod">
          <ac:chgData name="NICOLY MATTOS DE SOUZA" userId="ab4b7233-9ff8-4024-8d44-f5cf6cbeceeb" providerId="ADAL" clId="{A9E9598C-72AF-4837-AFFB-F348E4FA94E3}" dt="2023-12-01T20:26:36.007" v="5209" actId="1076"/>
          <ac:spMkLst>
            <pc:docMk/>
            <pc:sldMk cId="3616395967" sldId="263"/>
            <ac:spMk id="9" creationId="{FF0FCEBC-908C-6581-ED8C-1369CD6E98ED}"/>
          </ac:spMkLst>
        </pc:spChg>
        <pc:spChg chg="add mod">
          <ac:chgData name="NICOLY MATTOS DE SOUZA" userId="ab4b7233-9ff8-4024-8d44-f5cf6cbeceeb" providerId="ADAL" clId="{A9E9598C-72AF-4837-AFFB-F348E4FA94E3}" dt="2023-12-01T20:26:48.015" v="5210" actId="1076"/>
          <ac:spMkLst>
            <pc:docMk/>
            <pc:sldMk cId="3616395967" sldId="263"/>
            <ac:spMk id="10" creationId="{8C284797-6C50-9FBA-C224-9009DD0CC2C7}"/>
          </ac:spMkLst>
        </pc:spChg>
        <pc:spChg chg="add mod">
          <ac:chgData name="NICOLY MATTOS DE SOUZA" userId="ab4b7233-9ff8-4024-8d44-f5cf6cbeceeb" providerId="ADAL" clId="{A9E9598C-72AF-4837-AFFB-F348E4FA94E3}" dt="2023-12-01T20:26:54.567" v="5211" actId="1076"/>
          <ac:spMkLst>
            <pc:docMk/>
            <pc:sldMk cId="3616395967" sldId="263"/>
            <ac:spMk id="11" creationId="{E7760180-D27D-4459-D51A-8AD1F1CB031E}"/>
          </ac:spMkLst>
        </pc:spChg>
        <pc:spChg chg="add mod">
          <ac:chgData name="NICOLY MATTOS DE SOUZA" userId="ab4b7233-9ff8-4024-8d44-f5cf6cbeceeb" providerId="ADAL" clId="{A9E9598C-72AF-4837-AFFB-F348E4FA94E3}" dt="2023-12-01T20:27:03.719" v="5212" actId="1076"/>
          <ac:spMkLst>
            <pc:docMk/>
            <pc:sldMk cId="3616395967" sldId="263"/>
            <ac:spMk id="12" creationId="{E03D2A17-F44C-3011-F1F9-B1756D3C3509}"/>
          </ac:spMkLst>
        </pc:spChg>
        <pc:spChg chg="add mod">
          <ac:chgData name="NICOLY MATTOS DE SOUZA" userId="ab4b7233-9ff8-4024-8d44-f5cf6cbeceeb" providerId="ADAL" clId="{A9E9598C-72AF-4837-AFFB-F348E4FA94E3}" dt="2023-12-05T20:11:41.688" v="5504" actId="207"/>
          <ac:spMkLst>
            <pc:docMk/>
            <pc:sldMk cId="3616395967" sldId="263"/>
            <ac:spMk id="13" creationId="{328A5C74-6FBB-95AF-3088-B816C5D2D924}"/>
          </ac:spMkLst>
        </pc:spChg>
      </pc:sldChg>
      <pc:sldChg chg="addSp delSp modSp add del mod">
        <pc:chgData name="NICOLY MATTOS DE SOUZA" userId="ab4b7233-9ff8-4024-8d44-f5cf6cbeceeb" providerId="ADAL" clId="{A9E9598C-72AF-4837-AFFB-F348E4FA94E3}" dt="2023-12-01T20:10:03.168" v="4903" actId="20577"/>
        <pc:sldMkLst>
          <pc:docMk/>
          <pc:sldMk cId="2111637497" sldId="264"/>
        </pc:sldMkLst>
        <pc:spChg chg="mod">
          <ac:chgData name="NICOLY MATTOS DE SOUZA" userId="ab4b7233-9ff8-4024-8d44-f5cf6cbeceeb" providerId="ADAL" clId="{A9E9598C-72AF-4837-AFFB-F348E4FA94E3}" dt="2023-12-01T19:16:36.176" v="4429" actId="255"/>
          <ac:spMkLst>
            <pc:docMk/>
            <pc:sldMk cId="2111637497" sldId="264"/>
            <ac:spMk id="2" creationId="{41337979-2A75-3DE3-6ABE-E34997B24F98}"/>
          </ac:spMkLst>
        </pc:spChg>
        <pc:spChg chg="add mod">
          <ac:chgData name="NICOLY MATTOS DE SOUZA" userId="ab4b7233-9ff8-4024-8d44-f5cf6cbeceeb" providerId="ADAL" clId="{A9E9598C-72AF-4837-AFFB-F348E4FA94E3}" dt="2023-12-01T20:10:03.168" v="4903" actId="20577"/>
          <ac:spMkLst>
            <pc:docMk/>
            <pc:sldMk cId="2111637497" sldId="264"/>
            <ac:spMk id="3" creationId="{5A3BC332-CD0D-B1BC-2AF2-BF6813996A94}"/>
          </ac:spMkLst>
        </pc:spChg>
        <pc:spChg chg="del mod">
          <ac:chgData name="NICOLY MATTOS DE SOUZA" userId="ab4b7233-9ff8-4024-8d44-f5cf6cbeceeb" providerId="ADAL" clId="{A9E9598C-72AF-4837-AFFB-F348E4FA94E3}" dt="2023-12-01T20:06:28.992" v="4782" actId="255"/>
          <ac:spMkLst>
            <pc:docMk/>
            <pc:sldMk cId="2111637497" sldId="264"/>
            <ac:spMk id="8" creationId="{64D73E58-D3DA-1879-FED5-5FF289307CF3}"/>
          </ac:spMkLst>
        </pc:spChg>
        <pc:spChg chg="del mod">
          <ac:chgData name="NICOLY MATTOS DE SOUZA" userId="ab4b7233-9ff8-4024-8d44-f5cf6cbeceeb" providerId="ADAL" clId="{A9E9598C-72AF-4837-AFFB-F348E4FA94E3}" dt="2023-12-01T20:08:03.339" v="4797" actId="1076"/>
          <ac:spMkLst>
            <pc:docMk/>
            <pc:sldMk cId="2111637497" sldId="264"/>
            <ac:spMk id="9" creationId="{B32A8D34-1ED8-5AF4-7FFE-07289B93D11D}"/>
          </ac:spMkLst>
        </pc:spChg>
        <pc:spChg chg="del mod">
          <ac:chgData name="NICOLY MATTOS DE SOUZA" userId="ab4b7233-9ff8-4024-8d44-f5cf6cbeceeb" providerId="ADAL" clId="{A9E9598C-72AF-4837-AFFB-F348E4FA94E3}" dt="2023-12-01T20:08:07.555" v="4798" actId="1076"/>
          <ac:spMkLst>
            <pc:docMk/>
            <pc:sldMk cId="2111637497" sldId="264"/>
            <ac:spMk id="10" creationId="{B0279B2C-F43C-EBD7-FFE4-B853500E0456}"/>
          </ac:spMkLst>
        </pc:spChg>
        <pc:spChg chg="del mod">
          <ac:chgData name="NICOLY MATTOS DE SOUZA" userId="ab4b7233-9ff8-4024-8d44-f5cf6cbeceeb" providerId="ADAL" clId="{A9E9598C-72AF-4837-AFFB-F348E4FA94E3}" dt="2023-12-01T20:08:10.939" v="4799" actId="1076"/>
          <ac:spMkLst>
            <pc:docMk/>
            <pc:sldMk cId="2111637497" sldId="264"/>
            <ac:spMk id="11" creationId="{24FEA29E-E793-ECC7-A304-4D940477F8A1}"/>
          </ac:spMkLst>
        </pc:spChg>
        <pc:spChg chg="del mod">
          <ac:chgData name="NICOLY MATTOS DE SOUZA" userId="ab4b7233-9ff8-4024-8d44-f5cf6cbeceeb" providerId="ADAL" clId="{A9E9598C-72AF-4837-AFFB-F348E4FA94E3}" dt="2023-12-01T20:08:13.811" v="4800" actId="1076"/>
          <ac:spMkLst>
            <pc:docMk/>
            <pc:sldMk cId="2111637497" sldId="264"/>
            <ac:spMk id="12" creationId="{E863572D-F910-698E-A00F-C59C02514EB7}"/>
          </ac:spMkLst>
        </pc:spChg>
        <pc:spChg chg="del mod">
          <ac:chgData name="NICOLY MATTOS DE SOUZA" userId="ab4b7233-9ff8-4024-8d44-f5cf6cbeceeb" providerId="ADAL" clId="{A9E9598C-72AF-4837-AFFB-F348E4FA94E3}" dt="2023-12-01T20:08:18.547" v="4801" actId="1076"/>
          <ac:spMkLst>
            <pc:docMk/>
            <pc:sldMk cId="2111637497" sldId="264"/>
            <ac:spMk id="13" creationId="{E397208F-16E1-EF3C-5610-A76A11036B7D}"/>
          </ac:spMkLst>
        </pc:spChg>
      </pc:sldChg>
      <pc:sldChg chg="addSp delSp modSp add del mod ord">
        <pc:chgData name="NICOLY MATTOS DE SOUZA" userId="ab4b7233-9ff8-4024-8d44-f5cf6cbeceeb" providerId="ADAL" clId="{A9E9598C-72AF-4837-AFFB-F348E4FA94E3}" dt="2023-12-05T19:33:50.669" v="5452" actId="20577"/>
        <pc:sldMkLst>
          <pc:docMk/>
          <pc:sldMk cId="2725278025" sldId="265"/>
        </pc:sldMkLst>
        <pc:spChg chg="add mod">
          <ac:chgData name="NICOLY MATTOS DE SOUZA" userId="ab4b7233-9ff8-4024-8d44-f5cf6cbeceeb" providerId="ADAL" clId="{A9E9598C-72AF-4837-AFFB-F348E4FA94E3}" dt="2023-12-05T19:33:50.669" v="5452" actId="20577"/>
          <ac:spMkLst>
            <pc:docMk/>
            <pc:sldMk cId="2725278025" sldId="265"/>
            <ac:spMk id="3" creationId="{A5A37221-6844-6D75-A65D-9F57C7BA40A1}"/>
          </ac:spMkLst>
        </pc:spChg>
        <pc:spChg chg="del">
          <ac:chgData name="NICOLY MATTOS DE SOUZA" userId="ab4b7233-9ff8-4024-8d44-f5cf6cbeceeb" providerId="ADAL" clId="{A9E9598C-72AF-4837-AFFB-F348E4FA94E3}" dt="2023-11-16T01:54:20.582" v="7" actId="21"/>
          <ac:spMkLst>
            <pc:docMk/>
            <pc:sldMk cId="2725278025" sldId="265"/>
            <ac:spMk id="8" creationId="{64D73E58-D3DA-1879-FED5-5FF289307CF3}"/>
          </ac:spMkLst>
        </pc:spChg>
        <pc:spChg chg="del">
          <ac:chgData name="NICOLY MATTOS DE SOUZA" userId="ab4b7233-9ff8-4024-8d44-f5cf6cbeceeb" providerId="ADAL" clId="{A9E9598C-72AF-4837-AFFB-F348E4FA94E3}" dt="2023-11-16T01:54:22.559" v="8" actId="21"/>
          <ac:spMkLst>
            <pc:docMk/>
            <pc:sldMk cId="2725278025" sldId="265"/>
            <ac:spMk id="9" creationId="{B32A8D34-1ED8-5AF4-7FFE-07289B93D11D}"/>
          </ac:spMkLst>
        </pc:spChg>
        <pc:spChg chg="del">
          <ac:chgData name="NICOLY MATTOS DE SOUZA" userId="ab4b7233-9ff8-4024-8d44-f5cf6cbeceeb" providerId="ADAL" clId="{A9E9598C-72AF-4837-AFFB-F348E4FA94E3}" dt="2023-11-16T01:54:25.078" v="9" actId="21"/>
          <ac:spMkLst>
            <pc:docMk/>
            <pc:sldMk cId="2725278025" sldId="265"/>
            <ac:spMk id="10" creationId="{B0279B2C-F43C-EBD7-FFE4-B853500E0456}"/>
          </ac:spMkLst>
        </pc:spChg>
        <pc:spChg chg="del">
          <ac:chgData name="NICOLY MATTOS DE SOUZA" userId="ab4b7233-9ff8-4024-8d44-f5cf6cbeceeb" providerId="ADAL" clId="{A9E9598C-72AF-4837-AFFB-F348E4FA94E3}" dt="2023-11-16T01:54:31.431" v="10" actId="21"/>
          <ac:spMkLst>
            <pc:docMk/>
            <pc:sldMk cId="2725278025" sldId="265"/>
            <ac:spMk id="11" creationId="{24FEA29E-E793-ECC7-A304-4D940477F8A1}"/>
          </ac:spMkLst>
        </pc:spChg>
      </pc:sldChg>
      <pc:sldChg chg="modSp mod">
        <pc:chgData name="NICOLY MATTOS DE SOUZA" userId="ab4b7233-9ff8-4024-8d44-f5cf6cbeceeb" providerId="ADAL" clId="{A9E9598C-72AF-4837-AFFB-F348E4FA94E3}" dt="2023-12-05T20:11:34.098" v="5503" actId="207"/>
        <pc:sldMkLst>
          <pc:docMk/>
          <pc:sldMk cId="2428977617" sldId="266"/>
        </pc:sldMkLst>
        <pc:spChg chg="mod">
          <ac:chgData name="NICOLY MATTOS DE SOUZA" userId="ab4b7233-9ff8-4024-8d44-f5cf6cbeceeb" providerId="ADAL" clId="{A9E9598C-72AF-4837-AFFB-F348E4FA94E3}" dt="2023-12-05T20:11:34.098" v="5503" actId="207"/>
          <ac:spMkLst>
            <pc:docMk/>
            <pc:sldMk cId="2428977617" sldId="266"/>
            <ac:spMk id="3" creationId="{D719AD3F-125B-5251-123C-23464D9347CA}"/>
          </ac:spMkLst>
        </pc:spChg>
        <pc:spChg chg="mod">
          <ac:chgData name="NICOLY MATTOS DE SOUZA" userId="ab4b7233-9ff8-4024-8d44-f5cf6cbeceeb" providerId="ADAL" clId="{A9E9598C-72AF-4837-AFFB-F348E4FA94E3}" dt="2023-11-16T22:10:09.398" v="2182" actId="20577"/>
          <ac:spMkLst>
            <pc:docMk/>
            <pc:sldMk cId="2428977617" sldId="266"/>
            <ac:spMk id="6" creationId="{9799FBF9-6645-2C03-03E9-E634C15F80A0}"/>
          </ac:spMkLst>
        </pc:spChg>
        <pc:spChg chg="mod">
          <ac:chgData name="NICOLY MATTOS DE SOUZA" userId="ab4b7233-9ff8-4024-8d44-f5cf6cbeceeb" providerId="ADAL" clId="{A9E9598C-72AF-4837-AFFB-F348E4FA94E3}" dt="2023-11-16T18:26:36.876" v="267" actId="20577"/>
          <ac:spMkLst>
            <pc:docMk/>
            <pc:sldMk cId="2428977617" sldId="266"/>
            <ac:spMk id="7" creationId="{E2E0AFE0-3902-4EF2-FF23-05203EC5838E}"/>
          </ac:spMkLst>
        </pc:spChg>
        <pc:spChg chg="mod">
          <ac:chgData name="NICOLY MATTOS DE SOUZA" userId="ab4b7233-9ff8-4024-8d44-f5cf6cbeceeb" providerId="ADAL" clId="{A9E9598C-72AF-4837-AFFB-F348E4FA94E3}" dt="2023-11-16T18:25:47.987" v="249" actId="20577"/>
          <ac:spMkLst>
            <pc:docMk/>
            <pc:sldMk cId="2428977617" sldId="266"/>
            <ac:spMk id="8" creationId="{64D73E58-D3DA-1879-FED5-5FF289307CF3}"/>
          </ac:spMkLst>
        </pc:spChg>
        <pc:spChg chg="mod">
          <ac:chgData name="NICOLY MATTOS DE SOUZA" userId="ab4b7233-9ff8-4024-8d44-f5cf6cbeceeb" providerId="ADAL" clId="{A9E9598C-72AF-4837-AFFB-F348E4FA94E3}" dt="2023-12-05T19:28:05.758" v="5443" actId="20577"/>
          <ac:spMkLst>
            <pc:docMk/>
            <pc:sldMk cId="2428977617" sldId="266"/>
            <ac:spMk id="9" creationId="{D774B5E6-0B48-3D53-4F40-9F63EB27AE47}"/>
          </ac:spMkLst>
        </pc:spChg>
      </pc:sldChg>
      <pc:sldChg chg="addSp delSp modSp mod">
        <pc:chgData name="NICOLY MATTOS DE SOUZA" userId="ab4b7233-9ff8-4024-8d44-f5cf6cbeceeb" providerId="ADAL" clId="{A9E9598C-72AF-4837-AFFB-F348E4FA94E3}" dt="2023-12-01T16:39:30.128" v="2482" actId="1076"/>
        <pc:sldMkLst>
          <pc:docMk/>
          <pc:sldMk cId="2043302546" sldId="267"/>
        </pc:sldMkLst>
        <pc:spChg chg="add mod">
          <ac:chgData name="NICOLY MATTOS DE SOUZA" userId="ab4b7233-9ff8-4024-8d44-f5cf6cbeceeb" providerId="ADAL" clId="{A9E9598C-72AF-4837-AFFB-F348E4FA94E3}" dt="2023-12-01T16:39:30.128" v="2482" actId="1076"/>
          <ac:spMkLst>
            <pc:docMk/>
            <pc:sldMk cId="2043302546" sldId="267"/>
            <ac:spMk id="3" creationId="{C9C9F681-1BF6-6ED5-3FC9-2562A509B4A0}"/>
          </ac:spMkLst>
        </pc:spChg>
        <pc:spChg chg="mod">
          <ac:chgData name="NICOLY MATTOS DE SOUZA" userId="ab4b7233-9ff8-4024-8d44-f5cf6cbeceeb" providerId="ADAL" clId="{A9E9598C-72AF-4837-AFFB-F348E4FA94E3}" dt="2023-11-16T17:40:23.140" v="93" actId="20577"/>
          <ac:spMkLst>
            <pc:docMk/>
            <pc:sldMk cId="2043302546" sldId="267"/>
            <ac:spMk id="6" creationId="{9799FBF9-6645-2C03-03E9-E634C15F80A0}"/>
          </ac:spMkLst>
        </pc:spChg>
        <pc:spChg chg="add mod">
          <ac:chgData name="NICOLY MATTOS DE SOUZA" userId="ab4b7233-9ff8-4024-8d44-f5cf6cbeceeb" providerId="ADAL" clId="{A9E9598C-72AF-4837-AFFB-F348E4FA94E3}" dt="2023-12-01T16:37:52.704" v="2477" actId="14100"/>
          <ac:spMkLst>
            <pc:docMk/>
            <pc:sldMk cId="2043302546" sldId="267"/>
            <ac:spMk id="8" creationId="{117665EB-A67E-7372-F739-77739A09780A}"/>
          </ac:spMkLst>
        </pc:spChg>
        <pc:picChg chg="add del mod">
          <ac:chgData name="NICOLY MATTOS DE SOUZA" userId="ab4b7233-9ff8-4024-8d44-f5cf6cbeceeb" providerId="ADAL" clId="{A9E9598C-72AF-4837-AFFB-F348E4FA94E3}" dt="2023-12-01T15:47:37.955" v="2391" actId="21"/>
          <ac:picMkLst>
            <pc:docMk/>
            <pc:sldMk cId="2043302546" sldId="267"/>
            <ac:picMk id="5" creationId="{FD37D9F5-E82C-8A08-851B-4560E35C1FC8}"/>
          </ac:picMkLst>
        </pc:picChg>
        <pc:picChg chg="add mod">
          <ac:chgData name="NICOLY MATTOS DE SOUZA" userId="ab4b7233-9ff8-4024-8d44-f5cf6cbeceeb" providerId="ADAL" clId="{A9E9598C-72AF-4837-AFFB-F348E4FA94E3}" dt="2023-12-01T15:49:41.962" v="2404" actId="1076"/>
          <ac:picMkLst>
            <pc:docMk/>
            <pc:sldMk cId="2043302546" sldId="267"/>
            <ac:picMk id="7" creationId="{43DB65AA-6E4F-1653-5C81-21AA6E994E0C}"/>
          </ac:picMkLst>
        </pc:picChg>
      </pc:sldChg>
      <pc:sldChg chg="del">
        <pc:chgData name="NICOLY MATTOS DE SOUZA" userId="ab4b7233-9ff8-4024-8d44-f5cf6cbeceeb" providerId="ADAL" clId="{A9E9598C-72AF-4837-AFFB-F348E4FA94E3}" dt="2023-11-16T17:40:11.741" v="78" actId="2696"/>
        <pc:sldMkLst>
          <pc:docMk/>
          <pc:sldMk cId="641619106" sldId="268"/>
        </pc:sldMkLst>
      </pc:sldChg>
      <pc:sldChg chg="addSp delSp modSp mod ord">
        <pc:chgData name="NICOLY MATTOS DE SOUZA" userId="ab4b7233-9ff8-4024-8d44-f5cf6cbeceeb" providerId="ADAL" clId="{A9E9598C-72AF-4837-AFFB-F348E4FA94E3}" dt="2023-12-01T18:12:33.444" v="3940" actId="1076"/>
        <pc:sldMkLst>
          <pc:docMk/>
          <pc:sldMk cId="444091722" sldId="269"/>
        </pc:sldMkLst>
        <pc:spChg chg="add mod">
          <ac:chgData name="NICOLY MATTOS DE SOUZA" userId="ab4b7233-9ff8-4024-8d44-f5cf6cbeceeb" providerId="ADAL" clId="{A9E9598C-72AF-4837-AFFB-F348E4FA94E3}" dt="2023-12-01T18:12:33.444" v="3940" actId="1076"/>
          <ac:spMkLst>
            <pc:docMk/>
            <pc:sldMk cId="444091722" sldId="269"/>
            <ac:spMk id="2" creationId="{DCBEE3F0-9F23-C72C-667F-C5880FDE6088}"/>
          </ac:spMkLst>
        </pc:spChg>
        <pc:spChg chg="add del mod">
          <ac:chgData name="NICOLY MATTOS DE SOUZA" userId="ab4b7233-9ff8-4024-8d44-f5cf6cbeceeb" providerId="ADAL" clId="{A9E9598C-72AF-4837-AFFB-F348E4FA94E3}" dt="2023-11-16T18:57:49.579" v="555" actId="767"/>
          <ac:spMkLst>
            <pc:docMk/>
            <pc:sldMk cId="444091722" sldId="269"/>
            <ac:spMk id="3" creationId="{79561A05-85CB-65B9-2095-74B294F2B21B}"/>
          </ac:spMkLst>
        </pc:spChg>
        <pc:spChg chg="add mod">
          <ac:chgData name="NICOLY MATTOS DE SOUZA" userId="ab4b7233-9ff8-4024-8d44-f5cf6cbeceeb" providerId="ADAL" clId="{A9E9598C-72AF-4837-AFFB-F348E4FA94E3}" dt="2023-12-01T17:27:42.326" v="3293" actId="20577"/>
          <ac:spMkLst>
            <pc:docMk/>
            <pc:sldMk cId="444091722" sldId="269"/>
            <ac:spMk id="3" creationId="{9E5756E9-6C84-9311-7C24-4CA71F95DD47}"/>
          </ac:spMkLst>
        </pc:spChg>
        <pc:spChg chg="add del mod">
          <ac:chgData name="NICOLY MATTOS DE SOUZA" userId="ab4b7233-9ff8-4024-8d44-f5cf6cbeceeb" providerId="ADAL" clId="{A9E9598C-72AF-4837-AFFB-F348E4FA94E3}" dt="2023-12-01T17:18:12.336" v="3172" actId="21"/>
          <ac:spMkLst>
            <pc:docMk/>
            <pc:sldMk cId="444091722" sldId="269"/>
            <ac:spMk id="7" creationId="{2A26FD9E-7F3D-5AA2-59AB-F7BA5E53D173}"/>
          </ac:spMkLst>
        </pc:spChg>
        <pc:spChg chg="add mod">
          <ac:chgData name="NICOLY MATTOS DE SOUZA" userId="ab4b7233-9ff8-4024-8d44-f5cf6cbeceeb" providerId="ADAL" clId="{A9E9598C-72AF-4837-AFFB-F348E4FA94E3}" dt="2023-12-01T18:12:25.916" v="3939" actId="1076"/>
          <ac:spMkLst>
            <pc:docMk/>
            <pc:sldMk cId="444091722" sldId="269"/>
            <ac:spMk id="9" creationId="{F022D234-3A11-7F0F-0B12-C2DED308FA39}"/>
          </ac:spMkLst>
        </pc:spChg>
      </pc:sldChg>
      <pc:sldChg chg="addSp delSp modSp mod">
        <pc:chgData name="NICOLY MATTOS DE SOUZA" userId="ab4b7233-9ff8-4024-8d44-f5cf6cbeceeb" providerId="ADAL" clId="{A9E9598C-72AF-4837-AFFB-F348E4FA94E3}" dt="2023-11-16T17:39:18.968" v="74" actId="1076"/>
        <pc:sldMkLst>
          <pc:docMk/>
          <pc:sldMk cId="1297901096" sldId="270"/>
        </pc:sldMkLst>
        <pc:picChg chg="add del mod">
          <ac:chgData name="NICOLY MATTOS DE SOUZA" userId="ab4b7233-9ff8-4024-8d44-f5cf6cbeceeb" providerId="ADAL" clId="{A9E9598C-72AF-4837-AFFB-F348E4FA94E3}" dt="2023-11-16T17:37:49.842" v="67" actId="21"/>
          <ac:picMkLst>
            <pc:docMk/>
            <pc:sldMk cId="1297901096" sldId="270"/>
            <ac:picMk id="2" creationId="{A0F1C470-1B9E-DABA-DED9-746459008DC8}"/>
          </ac:picMkLst>
        </pc:picChg>
        <pc:picChg chg="add mod">
          <ac:chgData name="NICOLY MATTOS DE SOUZA" userId="ab4b7233-9ff8-4024-8d44-f5cf6cbeceeb" providerId="ADAL" clId="{A9E9598C-72AF-4837-AFFB-F348E4FA94E3}" dt="2023-11-16T17:39:18.968" v="74" actId="1076"/>
          <ac:picMkLst>
            <pc:docMk/>
            <pc:sldMk cId="1297901096" sldId="270"/>
            <ac:picMk id="3" creationId="{FDE306A9-C15D-AEFA-30B8-4DB3B6C4BA2E}"/>
          </ac:picMkLst>
        </pc:picChg>
      </pc:sldChg>
      <pc:sldChg chg="addSp delSp modSp mod">
        <pc:chgData name="NICOLY MATTOS DE SOUZA" userId="ab4b7233-9ff8-4024-8d44-f5cf6cbeceeb" providerId="ADAL" clId="{A9E9598C-72AF-4837-AFFB-F348E4FA94E3}" dt="2023-11-16T17:39:48.664" v="75" actId="1076"/>
        <pc:sldMkLst>
          <pc:docMk/>
          <pc:sldMk cId="1108908508" sldId="271"/>
        </pc:sldMkLst>
        <pc:spChg chg="add del">
          <ac:chgData name="NICOLY MATTOS DE SOUZA" userId="ab4b7233-9ff8-4024-8d44-f5cf6cbeceeb" providerId="ADAL" clId="{A9E9598C-72AF-4837-AFFB-F348E4FA94E3}" dt="2023-11-16T17:30:21.067" v="24" actId="22"/>
          <ac:spMkLst>
            <pc:docMk/>
            <pc:sldMk cId="1108908508" sldId="271"/>
            <ac:spMk id="7" creationId="{B3CED22F-1B63-EE0E-E174-AA1F134571FB}"/>
          </ac:spMkLst>
        </pc:spChg>
        <pc:graphicFrameChg chg="add del mod modGraphic">
          <ac:chgData name="NICOLY MATTOS DE SOUZA" userId="ab4b7233-9ff8-4024-8d44-f5cf6cbeceeb" providerId="ADAL" clId="{A9E9598C-72AF-4837-AFFB-F348E4FA94E3}" dt="2023-11-16T17:34:42.301" v="48" actId="3680"/>
          <ac:graphicFrameMkLst>
            <pc:docMk/>
            <pc:sldMk cId="1108908508" sldId="271"/>
            <ac:graphicFrameMk id="8" creationId="{008F6C39-D69C-8C72-98F1-BE13F1A8ECB0}"/>
          </ac:graphicFrameMkLst>
        </pc:graphicFrameChg>
        <pc:picChg chg="add del mod">
          <ac:chgData name="NICOLY MATTOS DE SOUZA" userId="ab4b7233-9ff8-4024-8d44-f5cf6cbeceeb" providerId="ADAL" clId="{A9E9598C-72AF-4837-AFFB-F348E4FA94E3}" dt="2023-11-16T17:29:53.656" v="22" actId="21"/>
          <ac:picMkLst>
            <pc:docMk/>
            <pc:sldMk cId="1108908508" sldId="271"/>
            <ac:picMk id="3" creationId="{0099E3D6-07E3-038F-2073-4F244E0D0C16}"/>
          </ac:picMkLst>
        </pc:picChg>
        <pc:picChg chg="add mod">
          <ac:chgData name="NICOLY MATTOS DE SOUZA" userId="ab4b7233-9ff8-4024-8d44-f5cf6cbeceeb" providerId="ADAL" clId="{A9E9598C-72AF-4837-AFFB-F348E4FA94E3}" dt="2023-11-16T17:39:48.664" v="75" actId="1076"/>
          <ac:picMkLst>
            <pc:docMk/>
            <pc:sldMk cId="1108908508" sldId="271"/>
            <ac:picMk id="10" creationId="{7A569B1C-7E4B-C3D3-2C54-B350608E52A7}"/>
          </ac:picMkLst>
        </pc:picChg>
      </pc:sldChg>
      <pc:sldChg chg="del">
        <pc:chgData name="NICOLY MATTOS DE SOUZA" userId="ab4b7233-9ff8-4024-8d44-f5cf6cbeceeb" providerId="ADAL" clId="{A9E9598C-72AF-4837-AFFB-F348E4FA94E3}" dt="2023-11-16T12:34:30.101" v="11" actId="2696"/>
        <pc:sldMkLst>
          <pc:docMk/>
          <pc:sldMk cId="3667151480" sldId="272"/>
        </pc:sldMkLst>
      </pc:sldChg>
      <pc:sldChg chg="addSp delSp modSp del mod">
        <pc:chgData name="NICOLY MATTOS DE SOUZA" userId="ab4b7233-9ff8-4024-8d44-f5cf6cbeceeb" providerId="ADAL" clId="{A9E9598C-72AF-4837-AFFB-F348E4FA94E3}" dt="2023-12-05T19:06:26.067" v="5396" actId="2696"/>
        <pc:sldMkLst>
          <pc:docMk/>
          <pc:sldMk cId="2531225994" sldId="273"/>
        </pc:sldMkLst>
        <pc:spChg chg="mod">
          <ac:chgData name="NICOLY MATTOS DE SOUZA" userId="ab4b7233-9ff8-4024-8d44-f5cf6cbeceeb" providerId="ADAL" clId="{A9E9598C-72AF-4837-AFFB-F348E4FA94E3}" dt="2023-11-16T17:40:53.816" v="95" actId="1076"/>
          <ac:spMkLst>
            <pc:docMk/>
            <pc:sldMk cId="2531225994" sldId="273"/>
            <ac:spMk id="6" creationId="{9799FBF9-6645-2C03-03E9-E634C15F80A0}"/>
          </ac:spMkLst>
        </pc:spChg>
        <pc:picChg chg="add del mod">
          <ac:chgData name="NICOLY MATTOS DE SOUZA" userId="ab4b7233-9ff8-4024-8d44-f5cf6cbeceeb" providerId="ADAL" clId="{A9E9598C-72AF-4837-AFFB-F348E4FA94E3}" dt="2023-11-16T18:30:47.608" v="271"/>
          <ac:picMkLst>
            <pc:docMk/>
            <pc:sldMk cId="2531225994" sldId="273"/>
            <ac:picMk id="2" creationId="{D0A86624-9CDE-EF7A-D9B2-3D50D25B77CA}"/>
          </ac:picMkLst>
        </pc:picChg>
        <pc:picChg chg="add del mod">
          <ac:chgData name="NICOLY MATTOS DE SOUZA" userId="ab4b7233-9ff8-4024-8d44-f5cf6cbeceeb" providerId="ADAL" clId="{A9E9598C-72AF-4837-AFFB-F348E4FA94E3}" dt="2023-12-01T20:35:53.752" v="5284"/>
          <ac:picMkLst>
            <pc:docMk/>
            <pc:sldMk cId="2531225994" sldId="273"/>
            <ac:picMk id="3" creationId="{7FE4F680-8766-C493-1936-36CD4A8DBF29}"/>
          </ac:picMkLst>
        </pc:picChg>
        <pc:picChg chg="add del mod">
          <ac:chgData name="NICOLY MATTOS DE SOUZA" userId="ab4b7233-9ff8-4024-8d44-f5cf6cbeceeb" providerId="ADAL" clId="{A9E9598C-72AF-4837-AFFB-F348E4FA94E3}" dt="2023-11-16T18:34:09.114" v="285"/>
          <ac:picMkLst>
            <pc:docMk/>
            <pc:sldMk cId="2531225994" sldId="273"/>
            <ac:picMk id="3" creationId="{92138E7D-DAD0-BD6A-A889-A550F0EF05CA}"/>
          </ac:picMkLst>
        </pc:picChg>
        <pc:picChg chg="add mod">
          <ac:chgData name="NICOLY MATTOS DE SOUZA" userId="ab4b7233-9ff8-4024-8d44-f5cf6cbeceeb" providerId="ADAL" clId="{A9E9598C-72AF-4837-AFFB-F348E4FA94E3}" dt="2023-11-16T18:37:35.597" v="287" actId="1076"/>
          <ac:picMkLst>
            <pc:docMk/>
            <pc:sldMk cId="2531225994" sldId="273"/>
            <ac:picMk id="5" creationId="{FA6FA1EF-42E6-2BF0-5376-7BAB348FE087}"/>
          </ac:picMkLst>
        </pc:picChg>
      </pc:sldChg>
      <pc:sldChg chg="addSp delSp modSp add mod ord">
        <pc:chgData name="NICOLY MATTOS DE SOUZA" userId="ab4b7233-9ff8-4024-8d44-f5cf6cbeceeb" providerId="ADAL" clId="{A9E9598C-72AF-4837-AFFB-F348E4FA94E3}" dt="2023-12-01T16:38:47.560" v="2479" actId="1076"/>
        <pc:sldMkLst>
          <pc:docMk/>
          <pc:sldMk cId="706403971" sldId="274"/>
        </pc:sldMkLst>
        <pc:spChg chg="add mod">
          <ac:chgData name="NICOLY MATTOS DE SOUZA" userId="ab4b7233-9ff8-4024-8d44-f5cf6cbeceeb" providerId="ADAL" clId="{A9E9598C-72AF-4837-AFFB-F348E4FA94E3}" dt="2023-12-01T16:38:47.560" v="2479" actId="1076"/>
          <ac:spMkLst>
            <pc:docMk/>
            <pc:sldMk cId="706403971" sldId="274"/>
            <ac:spMk id="3" creationId="{42E90356-E1F8-7590-7315-13A3796E64B1}"/>
          </ac:spMkLst>
        </pc:spChg>
        <pc:spChg chg="mod">
          <ac:chgData name="NICOLY MATTOS DE SOUZA" userId="ab4b7233-9ff8-4024-8d44-f5cf6cbeceeb" providerId="ADAL" clId="{A9E9598C-72AF-4837-AFFB-F348E4FA94E3}" dt="2023-11-16T17:48:58.163" v="128" actId="20577"/>
          <ac:spMkLst>
            <pc:docMk/>
            <pc:sldMk cId="706403971" sldId="274"/>
            <ac:spMk id="6" creationId="{9799FBF9-6645-2C03-03E9-E634C15F80A0}"/>
          </ac:spMkLst>
        </pc:spChg>
        <pc:spChg chg="add mod">
          <ac:chgData name="NICOLY MATTOS DE SOUZA" userId="ab4b7233-9ff8-4024-8d44-f5cf6cbeceeb" providerId="ADAL" clId="{A9E9598C-72AF-4837-AFFB-F348E4FA94E3}" dt="2023-11-16T17:54:46.682" v="172" actId="20577"/>
          <ac:spMkLst>
            <pc:docMk/>
            <pc:sldMk cId="706403971" sldId="274"/>
            <ac:spMk id="7" creationId="{13EACF71-88FA-AAA7-BCDB-F108FD5819EB}"/>
          </ac:spMkLst>
        </pc:spChg>
        <pc:spChg chg="add del">
          <ac:chgData name="NICOLY MATTOS DE SOUZA" userId="ab4b7233-9ff8-4024-8d44-f5cf6cbeceeb" providerId="ADAL" clId="{A9E9598C-72AF-4837-AFFB-F348E4FA94E3}" dt="2023-11-16T17:56:02.210" v="177" actId="11529"/>
          <ac:spMkLst>
            <pc:docMk/>
            <pc:sldMk cId="706403971" sldId="274"/>
            <ac:spMk id="9" creationId="{E19CB52B-985F-F7F9-DB77-72DCE8A25A72}"/>
          </ac:spMkLst>
        </pc:spChg>
        <pc:spChg chg="add del mod">
          <ac:chgData name="NICOLY MATTOS DE SOUZA" userId="ab4b7233-9ff8-4024-8d44-f5cf6cbeceeb" providerId="ADAL" clId="{A9E9598C-72AF-4837-AFFB-F348E4FA94E3}" dt="2023-11-16T17:57:21.480" v="187" actId="11529"/>
          <ac:spMkLst>
            <pc:docMk/>
            <pc:sldMk cId="706403971" sldId="274"/>
            <ac:spMk id="10" creationId="{6C033C30-9344-799E-74B4-B7C47295D9E2}"/>
          </ac:spMkLst>
        </pc:spChg>
        <pc:picChg chg="add del mod">
          <ac:chgData name="NICOLY MATTOS DE SOUZA" userId="ab4b7233-9ff8-4024-8d44-f5cf6cbeceeb" providerId="ADAL" clId="{A9E9598C-72AF-4837-AFFB-F348E4FA94E3}" dt="2023-11-16T17:57:37.675" v="188" actId="21"/>
          <ac:picMkLst>
            <pc:docMk/>
            <pc:sldMk cId="706403971" sldId="274"/>
            <ac:picMk id="8" creationId="{D6D3E6BA-DDBF-2E95-4FA2-F39FC4A0A997}"/>
          </ac:picMkLst>
        </pc:picChg>
        <pc:picChg chg="add del mod">
          <ac:chgData name="NICOLY MATTOS DE SOUZA" userId="ab4b7233-9ff8-4024-8d44-f5cf6cbeceeb" providerId="ADAL" clId="{A9E9598C-72AF-4837-AFFB-F348E4FA94E3}" dt="2023-11-16T17:58:49.654" v="196"/>
          <ac:picMkLst>
            <pc:docMk/>
            <pc:sldMk cId="706403971" sldId="274"/>
            <ac:picMk id="11" creationId="{62E74907-6C97-D696-EA2D-CEF455A3B302}"/>
          </ac:picMkLst>
        </pc:picChg>
        <pc:picChg chg="add mod">
          <ac:chgData name="NICOLY MATTOS DE SOUZA" userId="ab4b7233-9ff8-4024-8d44-f5cf6cbeceeb" providerId="ADAL" clId="{A9E9598C-72AF-4837-AFFB-F348E4FA94E3}" dt="2023-11-16T17:59:39.013" v="198" actId="1076"/>
          <ac:picMkLst>
            <pc:docMk/>
            <pc:sldMk cId="706403971" sldId="274"/>
            <ac:picMk id="12" creationId="{2B742944-BBF3-E0FD-43C9-3983BDB1BD02}"/>
          </ac:picMkLst>
        </pc:picChg>
      </pc:sldChg>
      <pc:sldChg chg="addSp delSp modSp add mod">
        <pc:chgData name="NICOLY MATTOS DE SOUZA" userId="ab4b7233-9ff8-4024-8d44-f5cf6cbeceeb" providerId="ADAL" clId="{A9E9598C-72AF-4837-AFFB-F348E4FA94E3}" dt="2023-12-01T16:36:30.184" v="2474" actId="1076"/>
        <pc:sldMkLst>
          <pc:docMk/>
          <pc:sldMk cId="314240394" sldId="275"/>
        </pc:sldMkLst>
        <pc:spChg chg="mod">
          <ac:chgData name="NICOLY MATTOS DE SOUZA" userId="ab4b7233-9ff8-4024-8d44-f5cf6cbeceeb" providerId="ADAL" clId="{A9E9598C-72AF-4837-AFFB-F348E4FA94E3}" dt="2023-11-16T18:00:34.946" v="207" actId="2711"/>
          <ac:spMkLst>
            <pc:docMk/>
            <pc:sldMk cId="314240394" sldId="275"/>
            <ac:spMk id="3" creationId="{42E90356-E1F8-7590-7315-13A3796E64B1}"/>
          </ac:spMkLst>
        </pc:spChg>
        <pc:spChg chg="add mod">
          <ac:chgData name="NICOLY MATTOS DE SOUZA" userId="ab4b7233-9ff8-4024-8d44-f5cf6cbeceeb" providerId="ADAL" clId="{A9E9598C-72AF-4837-AFFB-F348E4FA94E3}" dt="2023-12-01T16:29:22.884" v="2439" actId="207"/>
          <ac:spMkLst>
            <pc:docMk/>
            <pc:sldMk cId="314240394" sldId="275"/>
            <ac:spMk id="5" creationId="{A9397A66-2967-BB1B-2CB5-A015570C17BD}"/>
          </ac:spMkLst>
        </pc:spChg>
        <pc:spChg chg="mod">
          <ac:chgData name="NICOLY MATTOS DE SOUZA" userId="ab4b7233-9ff8-4024-8d44-f5cf6cbeceeb" providerId="ADAL" clId="{A9E9598C-72AF-4837-AFFB-F348E4FA94E3}" dt="2023-11-16T22:11:33.046" v="2207" actId="20577"/>
          <ac:spMkLst>
            <pc:docMk/>
            <pc:sldMk cId="314240394" sldId="275"/>
            <ac:spMk id="7" creationId="{13EACF71-88FA-AAA7-BCDB-F108FD5819EB}"/>
          </ac:spMkLst>
        </pc:spChg>
        <pc:spChg chg="add mod">
          <ac:chgData name="NICOLY MATTOS DE SOUZA" userId="ab4b7233-9ff8-4024-8d44-f5cf6cbeceeb" providerId="ADAL" clId="{A9E9598C-72AF-4837-AFFB-F348E4FA94E3}" dt="2023-12-01T16:30:21.865" v="2442" actId="1076"/>
          <ac:spMkLst>
            <pc:docMk/>
            <pc:sldMk cId="314240394" sldId="275"/>
            <ac:spMk id="14" creationId="{2AB9A1E5-86D0-8090-5E80-BA82FF4169E1}"/>
          </ac:spMkLst>
        </pc:spChg>
        <pc:spChg chg="add mod">
          <ac:chgData name="NICOLY MATTOS DE SOUZA" userId="ab4b7233-9ff8-4024-8d44-f5cf6cbeceeb" providerId="ADAL" clId="{A9E9598C-72AF-4837-AFFB-F348E4FA94E3}" dt="2023-12-01T16:34:18.545" v="2462" actId="1076"/>
          <ac:spMkLst>
            <pc:docMk/>
            <pc:sldMk cId="314240394" sldId="275"/>
            <ac:spMk id="16" creationId="{4FC94A7E-B65E-9F55-E7CE-1B3E2188B674}"/>
          </ac:spMkLst>
        </pc:spChg>
        <pc:spChg chg="add mod">
          <ac:chgData name="NICOLY MATTOS DE SOUZA" userId="ab4b7233-9ff8-4024-8d44-f5cf6cbeceeb" providerId="ADAL" clId="{A9E9598C-72AF-4837-AFFB-F348E4FA94E3}" dt="2023-12-01T16:34:33.009" v="2463" actId="1076"/>
          <ac:spMkLst>
            <pc:docMk/>
            <pc:sldMk cId="314240394" sldId="275"/>
            <ac:spMk id="18" creationId="{393C8860-A196-7FC3-05A9-D1C8675D4C6C}"/>
          </ac:spMkLst>
        </pc:spChg>
        <pc:spChg chg="add mod">
          <ac:chgData name="NICOLY MATTOS DE SOUZA" userId="ab4b7233-9ff8-4024-8d44-f5cf6cbeceeb" providerId="ADAL" clId="{A9E9598C-72AF-4837-AFFB-F348E4FA94E3}" dt="2023-12-01T16:34:44.529" v="2464" actId="1076"/>
          <ac:spMkLst>
            <pc:docMk/>
            <pc:sldMk cId="314240394" sldId="275"/>
            <ac:spMk id="20" creationId="{92524640-42FD-642B-6B11-FBA733893CA1}"/>
          </ac:spMkLst>
        </pc:spChg>
        <pc:spChg chg="add mod">
          <ac:chgData name="NICOLY MATTOS DE SOUZA" userId="ab4b7233-9ff8-4024-8d44-f5cf6cbeceeb" providerId="ADAL" clId="{A9E9598C-72AF-4837-AFFB-F348E4FA94E3}" dt="2023-12-01T16:36:30.184" v="2474" actId="1076"/>
          <ac:spMkLst>
            <pc:docMk/>
            <pc:sldMk cId="314240394" sldId="275"/>
            <ac:spMk id="22" creationId="{84B7C59B-3271-4E03-4030-0097BC70EE43}"/>
          </ac:spMkLst>
        </pc:spChg>
        <pc:picChg chg="add del mod">
          <ac:chgData name="NICOLY MATTOS DE SOUZA" userId="ab4b7233-9ff8-4024-8d44-f5cf6cbeceeb" providerId="ADAL" clId="{A9E9598C-72AF-4837-AFFB-F348E4FA94E3}" dt="2023-12-01T16:13:25.273" v="2408" actId="22"/>
          <ac:picMkLst>
            <pc:docMk/>
            <pc:sldMk cId="314240394" sldId="275"/>
            <ac:picMk id="8" creationId="{680671E2-9628-97DB-0386-2F843E44847C}"/>
          </ac:picMkLst>
        </pc:picChg>
        <pc:picChg chg="add del mod">
          <ac:chgData name="NICOLY MATTOS DE SOUZA" userId="ab4b7233-9ff8-4024-8d44-f5cf6cbeceeb" providerId="ADAL" clId="{A9E9598C-72AF-4837-AFFB-F348E4FA94E3}" dt="2023-11-16T22:09:59.927" v="2169"/>
          <ac:picMkLst>
            <pc:docMk/>
            <pc:sldMk cId="314240394" sldId="275"/>
            <ac:picMk id="8" creationId="{755C9AF2-B413-38D7-9BF9-831C68AE9814}"/>
          </ac:picMkLst>
        </pc:picChg>
        <pc:picChg chg="add del mod">
          <ac:chgData name="NICOLY MATTOS DE SOUZA" userId="ab4b7233-9ff8-4024-8d44-f5cf6cbeceeb" providerId="ADAL" clId="{A9E9598C-72AF-4837-AFFB-F348E4FA94E3}" dt="2023-12-01T16:17:46.741" v="2431" actId="21"/>
          <ac:picMkLst>
            <pc:docMk/>
            <pc:sldMk cId="314240394" sldId="275"/>
            <ac:picMk id="10" creationId="{B35FF6A4-78D4-6EF2-81CA-FE4BF832BF24}"/>
          </ac:picMkLst>
        </pc:picChg>
        <pc:picChg chg="add del mod">
          <ac:chgData name="NICOLY MATTOS DE SOUZA" userId="ab4b7233-9ff8-4024-8d44-f5cf6cbeceeb" providerId="ADAL" clId="{A9E9598C-72AF-4837-AFFB-F348E4FA94E3}" dt="2023-12-01T16:16:03.181" v="2424"/>
          <ac:picMkLst>
            <pc:docMk/>
            <pc:sldMk cId="314240394" sldId="275"/>
            <ac:picMk id="11" creationId="{70E9C775-21BF-76F4-F0AA-615BC7992FC2}"/>
          </ac:picMkLst>
        </pc:picChg>
        <pc:picChg chg="del">
          <ac:chgData name="NICOLY MATTOS DE SOUZA" userId="ab4b7233-9ff8-4024-8d44-f5cf6cbeceeb" providerId="ADAL" clId="{A9E9598C-72AF-4837-AFFB-F348E4FA94E3}" dt="2023-11-16T18:00:06.743" v="200" actId="21"/>
          <ac:picMkLst>
            <pc:docMk/>
            <pc:sldMk cId="314240394" sldId="275"/>
            <ac:picMk id="12" creationId="{2B742944-BBF3-E0FD-43C9-3983BDB1BD02}"/>
          </ac:picMkLst>
        </pc:picChg>
        <pc:picChg chg="add mod">
          <ac:chgData name="NICOLY MATTOS DE SOUZA" userId="ab4b7233-9ff8-4024-8d44-f5cf6cbeceeb" providerId="ADAL" clId="{A9E9598C-72AF-4837-AFFB-F348E4FA94E3}" dt="2023-12-01T16:17:54.340" v="2432" actId="1076"/>
          <ac:picMkLst>
            <pc:docMk/>
            <pc:sldMk cId="314240394" sldId="275"/>
            <ac:picMk id="13" creationId="{21829776-6149-7E4F-4DDF-63716888EBA5}"/>
          </ac:picMkLst>
        </pc:picChg>
      </pc:sldChg>
      <pc:sldChg chg="delSp modSp add del mod ord">
        <pc:chgData name="NICOLY MATTOS DE SOUZA" userId="ab4b7233-9ff8-4024-8d44-f5cf6cbeceeb" providerId="ADAL" clId="{A9E9598C-72AF-4837-AFFB-F348E4FA94E3}" dt="2023-12-01T16:53:33.512" v="2540" actId="2696"/>
        <pc:sldMkLst>
          <pc:docMk/>
          <pc:sldMk cId="1586797270" sldId="276"/>
        </pc:sldMkLst>
        <pc:spChg chg="mod">
          <ac:chgData name="NICOLY MATTOS DE SOUZA" userId="ab4b7233-9ff8-4024-8d44-f5cf6cbeceeb" providerId="ADAL" clId="{A9E9598C-72AF-4837-AFFB-F348E4FA94E3}" dt="2023-12-01T16:47:43.934" v="2500" actId="1076"/>
          <ac:spMkLst>
            <pc:docMk/>
            <pc:sldMk cId="1586797270" sldId="276"/>
            <ac:spMk id="2" creationId="{DCBEE3F0-9F23-C72C-667F-C5880FDE6088}"/>
          </ac:spMkLst>
        </pc:spChg>
        <pc:spChg chg="mod">
          <ac:chgData name="NICOLY MATTOS DE SOUZA" userId="ab4b7233-9ff8-4024-8d44-f5cf6cbeceeb" providerId="ADAL" clId="{A9E9598C-72AF-4837-AFFB-F348E4FA94E3}" dt="2023-12-01T16:46:11.222" v="2496" actId="1076"/>
          <ac:spMkLst>
            <pc:docMk/>
            <pc:sldMk cId="1586797270" sldId="276"/>
            <ac:spMk id="7" creationId="{2A26FD9E-7F3D-5AA2-59AB-F7BA5E53D173}"/>
          </ac:spMkLst>
        </pc:spChg>
        <pc:spChg chg="del mod">
          <ac:chgData name="NICOLY MATTOS DE SOUZA" userId="ab4b7233-9ff8-4024-8d44-f5cf6cbeceeb" providerId="ADAL" clId="{A9E9598C-72AF-4837-AFFB-F348E4FA94E3}" dt="2023-11-16T19:30:51.203" v="1788" actId="21"/>
          <ac:spMkLst>
            <pc:docMk/>
            <pc:sldMk cId="1586797270" sldId="276"/>
            <ac:spMk id="9" creationId="{F022D234-3A11-7F0F-0B12-C2DED308FA39}"/>
          </ac:spMkLst>
        </pc:spChg>
      </pc:sldChg>
      <pc:sldChg chg="modSp add mod ord">
        <pc:chgData name="NICOLY MATTOS DE SOUZA" userId="ab4b7233-9ff8-4024-8d44-f5cf6cbeceeb" providerId="ADAL" clId="{A9E9598C-72AF-4837-AFFB-F348E4FA94E3}" dt="2023-12-05T20:35:29.569" v="5528" actId="1076"/>
        <pc:sldMkLst>
          <pc:docMk/>
          <pc:sldMk cId="4268329533" sldId="277"/>
        </pc:sldMkLst>
        <pc:spChg chg="mod">
          <ac:chgData name="NICOLY MATTOS DE SOUZA" userId="ab4b7233-9ff8-4024-8d44-f5cf6cbeceeb" providerId="ADAL" clId="{A9E9598C-72AF-4837-AFFB-F348E4FA94E3}" dt="2023-12-01T17:24:35.097" v="3257" actId="20577"/>
          <ac:spMkLst>
            <pc:docMk/>
            <pc:sldMk cId="4268329533" sldId="277"/>
            <ac:spMk id="2" creationId="{DCBEE3F0-9F23-C72C-667F-C5880FDE6088}"/>
          </ac:spMkLst>
        </pc:spChg>
        <pc:spChg chg="mod">
          <ac:chgData name="NICOLY MATTOS DE SOUZA" userId="ab4b7233-9ff8-4024-8d44-f5cf6cbeceeb" providerId="ADAL" clId="{A9E9598C-72AF-4837-AFFB-F348E4FA94E3}" dt="2023-12-05T20:34:51.633" v="5527" actId="1076"/>
          <ac:spMkLst>
            <pc:docMk/>
            <pc:sldMk cId="4268329533" sldId="277"/>
            <ac:spMk id="7" creationId="{2A26FD9E-7F3D-5AA2-59AB-F7BA5E53D173}"/>
          </ac:spMkLst>
        </pc:spChg>
        <pc:spChg chg="mod">
          <ac:chgData name="NICOLY MATTOS DE SOUZA" userId="ab4b7233-9ff8-4024-8d44-f5cf6cbeceeb" providerId="ADAL" clId="{A9E9598C-72AF-4837-AFFB-F348E4FA94E3}" dt="2023-12-05T20:35:29.569" v="5528" actId="1076"/>
          <ac:spMkLst>
            <pc:docMk/>
            <pc:sldMk cId="4268329533" sldId="277"/>
            <ac:spMk id="9" creationId="{F022D234-3A11-7F0F-0B12-C2DED308FA39}"/>
          </ac:spMkLst>
        </pc:spChg>
      </pc:sldChg>
      <pc:sldChg chg="new del">
        <pc:chgData name="NICOLY MATTOS DE SOUZA" userId="ab4b7233-9ff8-4024-8d44-f5cf6cbeceeb" providerId="ADAL" clId="{A9E9598C-72AF-4837-AFFB-F348E4FA94E3}" dt="2023-11-16T19:44:30.658" v="1790" actId="2696"/>
        <pc:sldMkLst>
          <pc:docMk/>
          <pc:sldMk cId="2635312742" sldId="278"/>
        </pc:sldMkLst>
      </pc:sldChg>
      <pc:sldChg chg="addSp delSp modSp add del mod">
        <pc:chgData name="NICOLY MATTOS DE SOUZA" userId="ab4b7233-9ff8-4024-8d44-f5cf6cbeceeb" providerId="ADAL" clId="{A9E9598C-72AF-4837-AFFB-F348E4FA94E3}" dt="2023-12-01T18:58:02.470" v="4242" actId="2696"/>
        <pc:sldMkLst>
          <pc:docMk/>
          <pc:sldMk cId="3341118513" sldId="278"/>
        </pc:sldMkLst>
        <pc:spChg chg="del">
          <ac:chgData name="NICOLY MATTOS DE SOUZA" userId="ab4b7233-9ff8-4024-8d44-f5cf6cbeceeb" providerId="ADAL" clId="{A9E9598C-72AF-4837-AFFB-F348E4FA94E3}" dt="2023-11-16T19:46:13.001" v="1792" actId="21"/>
          <ac:spMkLst>
            <pc:docMk/>
            <pc:sldMk cId="3341118513" sldId="278"/>
            <ac:spMk id="2" creationId="{DCBEE3F0-9F23-C72C-667F-C5880FDE6088}"/>
          </ac:spMkLst>
        </pc:spChg>
        <pc:spChg chg="add mod">
          <ac:chgData name="NICOLY MATTOS DE SOUZA" userId="ab4b7233-9ff8-4024-8d44-f5cf6cbeceeb" providerId="ADAL" clId="{A9E9598C-72AF-4837-AFFB-F348E4FA94E3}" dt="2023-11-16T19:47:22.909" v="1811" actId="1076"/>
          <ac:spMkLst>
            <pc:docMk/>
            <pc:sldMk cId="3341118513" sldId="278"/>
            <ac:spMk id="3" creationId="{8A7084F5-7DEB-859E-FB6F-ED412027812A}"/>
          </ac:spMkLst>
        </pc:spChg>
        <pc:spChg chg="add del mod">
          <ac:chgData name="NICOLY MATTOS DE SOUZA" userId="ab4b7233-9ff8-4024-8d44-f5cf6cbeceeb" providerId="ADAL" clId="{A9E9598C-72AF-4837-AFFB-F348E4FA94E3}" dt="2023-12-01T17:19:26.489" v="3177" actId="21"/>
          <ac:spMkLst>
            <pc:docMk/>
            <pc:sldMk cId="3341118513" sldId="278"/>
            <ac:spMk id="5" creationId="{CC65F278-1378-A863-1C24-9F2061D522E6}"/>
          </ac:spMkLst>
        </pc:spChg>
        <pc:spChg chg="del">
          <ac:chgData name="NICOLY MATTOS DE SOUZA" userId="ab4b7233-9ff8-4024-8d44-f5cf6cbeceeb" providerId="ADAL" clId="{A9E9598C-72AF-4837-AFFB-F348E4FA94E3}" dt="2023-11-16T19:46:22.209" v="1793" actId="21"/>
          <ac:spMkLst>
            <pc:docMk/>
            <pc:sldMk cId="3341118513" sldId="278"/>
            <ac:spMk id="7" creationId="{2A26FD9E-7F3D-5AA2-59AB-F7BA5E53D173}"/>
          </ac:spMkLst>
        </pc:spChg>
        <pc:spChg chg="del">
          <ac:chgData name="NICOLY MATTOS DE SOUZA" userId="ab4b7233-9ff8-4024-8d44-f5cf6cbeceeb" providerId="ADAL" clId="{A9E9598C-72AF-4837-AFFB-F348E4FA94E3}" dt="2023-11-16T19:46:28.903" v="1794" actId="21"/>
          <ac:spMkLst>
            <pc:docMk/>
            <pc:sldMk cId="3341118513" sldId="278"/>
            <ac:spMk id="9" creationId="{F022D234-3A11-7F0F-0B12-C2DED308FA39}"/>
          </ac:spMkLst>
        </pc:spChg>
        <pc:spChg chg="add del mod">
          <ac:chgData name="NICOLY MATTOS DE SOUZA" userId="ab4b7233-9ff8-4024-8d44-f5cf6cbeceeb" providerId="ADAL" clId="{A9E9598C-72AF-4837-AFFB-F348E4FA94E3}" dt="2023-12-01T17:23:59.879" v="3211" actId="21"/>
          <ac:spMkLst>
            <pc:docMk/>
            <pc:sldMk cId="3341118513" sldId="278"/>
            <ac:spMk id="10" creationId="{0E432536-4047-E5FA-EF7F-F84DD29D1FF3}"/>
          </ac:spMkLst>
        </pc:spChg>
        <pc:spChg chg="add mod">
          <ac:chgData name="NICOLY MATTOS DE SOUZA" userId="ab4b7233-9ff8-4024-8d44-f5cf6cbeceeb" providerId="ADAL" clId="{A9E9598C-72AF-4837-AFFB-F348E4FA94E3}" dt="2023-11-16T22:42:45.855" v="2387" actId="20577"/>
          <ac:spMkLst>
            <pc:docMk/>
            <pc:sldMk cId="3341118513" sldId="278"/>
            <ac:spMk id="12" creationId="{7D14DE64-F81D-7DC6-EE42-1597A994A8D1}"/>
          </ac:spMkLst>
        </pc:spChg>
        <pc:spChg chg="add del mod">
          <ac:chgData name="NICOLY MATTOS DE SOUZA" userId="ab4b7233-9ff8-4024-8d44-f5cf6cbeceeb" providerId="ADAL" clId="{A9E9598C-72AF-4837-AFFB-F348E4FA94E3}" dt="2023-12-01T17:19:28.768" v="3178" actId="21"/>
          <ac:spMkLst>
            <pc:docMk/>
            <pc:sldMk cId="3341118513" sldId="278"/>
            <ac:spMk id="14" creationId="{B180B38A-E6D8-FD72-19DC-1BCDCD964477}"/>
          </ac:spMkLst>
        </pc:spChg>
      </pc:sldChg>
      <pc:sldChg chg="addSp delSp modSp add mod">
        <pc:chgData name="NICOLY MATTOS DE SOUZA" userId="ab4b7233-9ff8-4024-8d44-f5cf6cbeceeb" providerId="ADAL" clId="{A9E9598C-72AF-4837-AFFB-F348E4FA94E3}" dt="2023-12-05T20:37:08.585" v="5534" actId="1076"/>
        <pc:sldMkLst>
          <pc:docMk/>
          <pc:sldMk cId="1671472522" sldId="279"/>
        </pc:sldMkLst>
        <pc:spChg chg="mod">
          <ac:chgData name="NICOLY MATTOS DE SOUZA" userId="ab4b7233-9ff8-4024-8d44-f5cf6cbeceeb" providerId="ADAL" clId="{A9E9598C-72AF-4837-AFFB-F348E4FA94E3}" dt="2023-12-01T18:30:51.112" v="4093" actId="1076"/>
          <ac:spMkLst>
            <pc:docMk/>
            <pc:sldMk cId="1671472522" sldId="279"/>
            <ac:spMk id="2" creationId="{DCBEE3F0-9F23-C72C-667F-C5880FDE6088}"/>
          </ac:spMkLst>
        </pc:spChg>
        <pc:spChg chg="add mod">
          <ac:chgData name="NICOLY MATTOS DE SOUZA" userId="ab4b7233-9ff8-4024-8d44-f5cf6cbeceeb" providerId="ADAL" clId="{A9E9598C-72AF-4837-AFFB-F348E4FA94E3}" dt="2023-12-05T20:37:08.585" v="5534" actId="1076"/>
          <ac:spMkLst>
            <pc:docMk/>
            <pc:sldMk cId="1671472522" sldId="279"/>
            <ac:spMk id="5" creationId="{8E00C314-70C8-382E-AACD-ED51E329A95A}"/>
          </ac:spMkLst>
        </pc:spChg>
        <pc:spChg chg="mod">
          <ac:chgData name="NICOLY MATTOS DE SOUZA" userId="ab4b7233-9ff8-4024-8d44-f5cf6cbeceeb" providerId="ADAL" clId="{A9E9598C-72AF-4837-AFFB-F348E4FA94E3}" dt="2023-12-01T18:09:52.804" v="3926" actId="1076"/>
          <ac:spMkLst>
            <pc:docMk/>
            <pc:sldMk cId="1671472522" sldId="279"/>
            <ac:spMk id="7" creationId="{2A26FD9E-7F3D-5AA2-59AB-F7BA5E53D173}"/>
          </ac:spMkLst>
        </pc:spChg>
        <pc:spChg chg="del">
          <ac:chgData name="NICOLY MATTOS DE SOUZA" userId="ab4b7233-9ff8-4024-8d44-f5cf6cbeceeb" providerId="ADAL" clId="{A9E9598C-72AF-4837-AFFB-F348E4FA94E3}" dt="2023-12-01T16:48:39.526" v="2502" actId="21"/>
          <ac:spMkLst>
            <pc:docMk/>
            <pc:sldMk cId="1671472522" sldId="279"/>
            <ac:spMk id="9" creationId="{F022D234-3A11-7F0F-0B12-C2DED308FA39}"/>
          </ac:spMkLst>
        </pc:spChg>
      </pc:sldChg>
      <pc:sldChg chg="modSp add mod">
        <pc:chgData name="NICOLY MATTOS DE SOUZA" userId="ab4b7233-9ff8-4024-8d44-f5cf6cbeceeb" providerId="ADAL" clId="{A9E9598C-72AF-4837-AFFB-F348E4FA94E3}" dt="2023-12-01T18:13:52.987" v="3943" actId="1076"/>
        <pc:sldMkLst>
          <pc:docMk/>
          <pc:sldMk cId="724957729" sldId="280"/>
        </pc:sldMkLst>
        <pc:spChg chg="mod">
          <ac:chgData name="NICOLY MATTOS DE SOUZA" userId="ab4b7233-9ff8-4024-8d44-f5cf6cbeceeb" providerId="ADAL" clId="{A9E9598C-72AF-4837-AFFB-F348E4FA94E3}" dt="2023-12-01T17:29:21.580" v="3308" actId="20577"/>
          <ac:spMkLst>
            <pc:docMk/>
            <pc:sldMk cId="724957729" sldId="280"/>
            <ac:spMk id="2" creationId="{DCBEE3F0-9F23-C72C-667F-C5880FDE6088}"/>
          </ac:spMkLst>
        </pc:spChg>
        <pc:spChg chg="mod">
          <ac:chgData name="NICOLY MATTOS DE SOUZA" userId="ab4b7233-9ff8-4024-8d44-f5cf6cbeceeb" providerId="ADAL" clId="{A9E9598C-72AF-4837-AFFB-F348E4FA94E3}" dt="2023-12-01T18:13:52.987" v="3943" actId="1076"/>
          <ac:spMkLst>
            <pc:docMk/>
            <pc:sldMk cId="724957729" sldId="280"/>
            <ac:spMk id="7" creationId="{2A26FD9E-7F3D-5AA2-59AB-F7BA5E53D173}"/>
          </ac:spMkLst>
        </pc:spChg>
        <pc:spChg chg="mod">
          <ac:chgData name="NICOLY MATTOS DE SOUZA" userId="ab4b7233-9ff8-4024-8d44-f5cf6cbeceeb" providerId="ADAL" clId="{A9E9598C-72AF-4837-AFFB-F348E4FA94E3}" dt="2023-12-01T18:02:37.691" v="3864" actId="20577"/>
          <ac:spMkLst>
            <pc:docMk/>
            <pc:sldMk cId="724957729" sldId="280"/>
            <ac:spMk id="9" creationId="{F022D234-3A11-7F0F-0B12-C2DED308FA39}"/>
          </ac:spMkLst>
        </pc:spChg>
      </pc:sldChg>
      <pc:sldChg chg="add del">
        <pc:chgData name="NICOLY MATTOS DE SOUZA" userId="ab4b7233-9ff8-4024-8d44-f5cf6cbeceeb" providerId="ADAL" clId="{A9E9598C-72AF-4837-AFFB-F348E4FA94E3}" dt="2023-12-01T18:09:33.457" v="3925" actId="2890"/>
        <pc:sldMkLst>
          <pc:docMk/>
          <pc:sldMk cId="319960378" sldId="281"/>
        </pc:sldMkLst>
      </pc:sldChg>
      <pc:sldChg chg="addSp delSp modSp add mod ord">
        <pc:chgData name="NICOLY MATTOS DE SOUZA" userId="ab4b7233-9ff8-4024-8d44-f5cf6cbeceeb" providerId="ADAL" clId="{A9E9598C-72AF-4837-AFFB-F348E4FA94E3}" dt="2023-12-01T18:57:12.714" v="4241" actId="14100"/>
        <pc:sldMkLst>
          <pc:docMk/>
          <pc:sldMk cId="2489253441" sldId="281"/>
        </pc:sldMkLst>
        <pc:spChg chg="del">
          <ac:chgData name="NICOLY MATTOS DE SOUZA" userId="ab4b7233-9ff8-4024-8d44-f5cf6cbeceeb" providerId="ADAL" clId="{A9E9598C-72AF-4837-AFFB-F348E4FA94E3}" dt="2023-12-01T18:33:19.639" v="4101" actId="21"/>
          <ac:spMkLst>
            <pc:docMk/>
            <pc:sldMk cId="2489253441" sldId="281"/>
            <ac:spMk id="2" creationId="{DCBEE3F0-9F23-C72C-667F-C5880FDE6088}"/>
          </ac:spMkLst>
        </pc:spChg>
        <pc:spChg chg="del">
          <ac:chgData name="NICOLY MATTOS DE SOUZA" userId="ab4b7233-9ff8-4024-8d44-f5cf6cbeceeb" providerId="ADAL" clId="{A9E9598C-72AF-4837-AFFB-F348E4FA94E3}" dt="2023-12-01T18:33:21.879" v="4102" actId="21"/>
          <ac:spMkLst>
            <pc:docMk/>
            <pc:sldMk cId="2489253441" sldId="281"/>
            <ac:spMk id="7" creationId="{2A26FD9E-7F3D-5AA2-59AB-F7BA5E53D173}"/>
          </ac:spMkLst>
        </pc:spChg>
        <pc:spChg chg="del">
          <ac:chgData name="NICOLY MATTOS DE SOUZA" userId="ab4b7233-9ff8-4024-8d44-f5cf6cbeceeb" providerId="ADAL" clId="{A9E9598C-72AF-4837-AFFB-F348E4FA94E3}" dt="2023-12-01T18:33:26.336" v="4103" actId="21"/>
          <ac:spMkLst>
            <pc:docMk/>
            <pc:sldMk cId="2489253441" sldId="281"/>
            <ac:spMk id="9" creationId="{F022D234-3A11-7F0F-0B12-C2DED308FA39}"/>
          </ac:spMkLst>
        </pc:spChg>
        <pc:spChg chg="add mod">
          <ac:chgData name="NICOLY MATTOS DE SOUZA" userId="ab4b7233-9ff8-4024-8d44-f5cf6cbeceeb" providerId="ADAL" clId="{A9E9598C-72AF-4837-AFFB-F348E4FA94E3}" dt="2023-12-01T18:52:55.723" v="4183" actId="1076"/>
          <ac:spMkLst>
            <pc:docMk/>
            <pc:sldMk cId="2489253441" sldId="281"/>
            <ac:spMk id="13" creationId="{4A53B54B-7387-028A-D59D-E31F08AFFA85}"/>
          </ac:spMkLst>
        </pc:spChg>
        <pc:spChg chg="add mod">
          <ac:chgData name="NICOLY MATTOS DE SOUZA" userId="ab4b7233-9ff8-4024-8d44-f5cf6cbeceeb" providerId="ADAL" clId="{A9E9598C-72AF-4837-AFFB-F348E4FA94E3}" dt="2023-12-01T18:57:12.714" v="4241" actId="14100"/>
          <ac:spMkLst>
            <pc:docMk/>
            <pc:sldMk cId="2489253441" sldId="281"/>
            <ac:spMk id="19" creationId="{AB9A818B-25B3-3052-F175-503027D8397D}"/>
          </ac:spMkLst>
        </pc:spChg>
        <pc:spChg chg="add mod">
          <ac:chgData name="NICOLY MATTOS DE SOUZA" userId="ab4b7233-9ff8-4024-8d44-f5cf6cbeceeb" providerId="ADAL" clId="{A9E9598C-72AF-4837-AFFB-F348E4FA94E3}" dt="2023-12-01T18:53:25.634" v="4191" actId="1076"/>
          <ac:spMkLst>
            <pc:docMk/>
            <pc:sldMk cId="2489253441" sldId="281"/>
            <ac:spMk id="20" creationId="{5B1B9157-C11D-0BDD-D7D7-4A200D844DE5}"/>
          </ac:spMkLst>
        </pc:spChg>
        <pc:spChg chg="add mod">
          <ac:chgData name="NICOLY MATTOS DE SOUZA" userId="ab4b7233-9ff8-4024-8d44-f5cf6cbeceeb" providerId="ADAL" clId="{A9E9598C-72AF-4837-AFFB-F348E4FA94E3}" dt="2023-12-01T18:54:53.411" v="4210" actId="1076"/>
          <ac:spMkLst>
            <pc:docMk/>
            <pc:sldMk cId="2489253441" sldId="281"/>
            <ac:spMk id="21" creationId="{2467ADFE-BEAB-E8B8-828A-F4FE70B4931C}"/>
          </ac:spMkLst>
        </pc:spChg>
        <pc:spChg chg="add mod">
          <ac:chgData name="NICOLY MATTOS DE SOUZA" userId="ab4b7233-9ff8-4024-8d44-f5cf6cbeceeb" providerId="ADAL" clId="{A9E9598C-72AF-4837-AFFB-F348E4FA94E3}" dt="2023-12-01T18:52:42.198" v="4182" actId="208"/>
          <ac:spMkLst>
            <pc:docMk/>
            <pc:sldMk cId="2489253441" sldId="281"/>
            <ac:spMk id="22" creationId="{F0780127-14D2-302D-C679-CEEEB59A5B30}"/>
          </ac:spMkLst>
        </pc:spChg>
        <pc:spChg chg="add mod">
          <ac:chgData name="NICOLY MATTOS DE SOUZA" userId="ab4b7233-9ff8-4024-8d44-f5cf6cbeceeb" providerId="ADAL" clId="{A9E9598C-72AF-4837-AFFB-F348E4FA94E3}" dt="2023-12-01T18:54:30.491" v="4208" actId="1076"/>
          <ac:spMkLst>
            <pc:docMk/>
            <pc:sldMk cId="2489253441" sldId="281"/>
            <ac:spMk id="23" creationId="{2AA241BE-00A3-8A88-FDB1-90CE17DB7D30}"/>
          </ac:spMkLst>
        </pc:spChg>
        <pc:spChg chg="add mod">
          <ac:chgData name="NICOLY MATTOS DE SOUZA" userId="ab4b7233-9ff8-4024-8d44-f5cf6cbeceeb" providerId="ADAL" clId="{A9E9598C-72AF-4837-AFFB-F348E4FA94E3}" dt="2023-12-01T18:55:22.075" v="4224" actId="20577"/>
          <ac:spMkLst>
            <pc:docMk/>
            <pc:sldMk cId="2489253441" sldId="281"/>
            <ac:spMk id="25" creationId="{BD176071-D5E7-65D7-8787-D9A9764B1B58}"/>
          </ac:spMkLst>
        </pc:spChg>
        <pc:spChg chg="add mod">
          <ac:chgData name="NICOLY MATTOS DE SOUZA" userId="ab4b7233-9ff8-4024-8d44-f5cf6cbeceeb" providerId="ADAL" clId="{A9E9598C-72AF-4837-AFFB-F348E4FA94E3}" dt="2023-12-01T18:56:24.443" v="4240" actId="1076"/>
          <ac:spMkLst>
            <pc:docMk/>
            <pc:sldMk cId="2489253441" sldId="281"/>
            <ac:spMk id="27" creationId="{E7A7FA16-B7D6-EA87-4E0A-0936B54AFC71}"/>
          </ac:spMkLst>
        </pc:spChg>
        <pc:picChg chg="add mod">
          <ac:chgData name="NICOLY MATTOS DE SOUZA" userId="ab4b7233-9ff8-4024-8d44-f5cf6cbeceeb" providerId="ADAL" clId="{A9E9598C-72AF-4837-AFFB-F348E4FA94E3}" dt="2023-12-01T18:35:33.327" v="4105" actId="1076"/>
          <ac:picMkLst>
            <pc:docMk/>
            <pc:sldMk cId="2489253441" sldId="281"/>
            <ac:picMk id="3" creationId="{049E796F-7DF7-C57C-5ACC-535C6B963027}"/>
          </ac:picMkLst>
        </pc:picChg>
        <pc:picChg chg="add mod">
          <ac:chgData name="NICOLY MATTOS DE SOUZA" userId="ab4b7233-9ff8-4024-8d44-f5cf6cbeceeb" providerId="ADAL" clId="{A9E9598C-72AF-4837-AFFB-F348E4FA94E3}" dt="2023-12-01T18:47:16.364" v="4159" actId="1076"/>
          <ac:picMkLst>
            <pc:docMk/>
            <pc:sldMk cId="2489253441" sldId="281"/>
            <ac:picMk id="8" creationId="{7CCF4247-8E46-6259-0F85-8B65E275F264}"/>
          </ac:picMkLst>
        </pc:picChg>
        <pc:picChg chg="add del mod">
          <ac:chgData name="NICOLY MATTOS DE SOUZA" userId="ab4b7233-9ff8-4024-8d44-f5cf6cbeceeb" providerId="ADAL" clId="{A9E9598C-72AF-4837-AFFB-F348E4FA94E3}" dt="2023-12-01T18:43:03.919" v="4114"/>
          <ac:picMkLst>
            <pc:docMk/>
            <pc:sldMk cId="2489253441" sldId="281"/>
            <ac:picMk id="10" creationId="{1355B842-F556-4A5A-881D-6CB48C6CB4F9}"/>
          </ac:picMkLst>
        </pc:picChg>
        <pc:picChg chg="add mod">
          <ac:chgData name="NICOLY MATTOS DE SOUZA" userId="ab4b7233-9ff8-4024-8d44-f5cf6cbeceeb" providerId="ADAL" clId="{A9E9598C-72AF-4837-AFFB-F348E4FA94E3}" dt="2023-12-01T18:51:53.651" v="4174" actId="1076"/>
          <ac:picMkLst>
            <pc:docMk/>
            <pc:sldMk cId="2489253441" sldId="281"/>
            <ac:picMk id="12" creationId="{A46905F5-8AD1-FFD7-513F-3945168F263D}"/>
          </ac:picMkLst>
        </pc:picChg>
        <pc:cxnChg chg="add del mod">
          <ac:chgData name="NICOLY MATTOS DE SOUZA" userId="ab4b7233-9ff8-4024-8d44-f5cf6cbeceeb" providerId="ADAL" clId="{A9E9598C-72AF-4837-AFFB-F348E4FA94E3}" dt="2023-12-01T18:46:30.225" v="4155" actId="11529"/>
          <ac:cxnSpMkLst>
            <pc:docMk/>
            <pc:sldMk cId="2489253441" sldId="281"/>
            <ac:cxnSpMk id="15" creationId="{3B64CDC0-2C8B-8A6E-E2D1-5C8AB9EFA343}"/>
          </ac:cxnSpMkLst>
        </pc:cxnChg>
      </pc:sldChg>
      <pc:sldChg chg="delSp modSp add del mod">
        <pc:chgData name="NICOLY MATTOS DE SOUZA" userId="ab4b7233-9ff8-4024-8d44-f5cf6cbeceeb" providerId="ADAL" clId="{A9E9598C-72AF-4837-AFFB-F348E4FA94E3}" dt="2023-12-01T20:15:34.021" v="4912" actId="2696"/>
        <pc:sldMkLst>
          <pc:docMk/>
          <pc:sldMk cId="3534963707" sldId="282"/>
        </pc:sldMkLst>
        <pc:spChg chg="del">
          <ac:chgData name="NICOLY MATTOS DE SOUZA" userId="ab4b7233-9ff8-4024-8d44-f5cf6cbeceeb" providerId="ADAL" clId="{A9E9598C-72AF-4837-AFFB-F348E4FA94E3}" dt="2023-12-01T19:01:10.649" v="4245" actId="21"/>
          <ac:spMkLst>
            <pc:docMk/>
            <pc:sldMk cId="3534963707" sldId="282"/>
            <ac:spMk id="3" creationId="{D719AD3F-125B-5251-123C-23464D9347CA}"/>
          </ac:spMkLst>
        </pc:spChg>
        <pc:spChg chg="del">
          <ac:chgData name="NICOLY MATTOS DE SOUZA" userId="ab4b7233-9ff8-4024-8d44-f5cf6cbeceeb" providerId="ADAL" clId="{A9E9598C-72AF-4837-AFFB-F348E4FA94E3}" dt="2023-12-01T19:01:12.225" v="4246" actId="21"/>
          <ac:spMkLst>
            <pc:docMk/>
            <pc:sldMk cId="3534963707" sldId="282"/>
            <ac:spMk id="5" creationId="{38D33192-6410-6798-CEAF-D3ECC4814D74}"/>
          </ac:spMkLst>
        </pc:spChg>
        <pc:spChg chg="mod">
          <ac:chgData name="NICOLY MATTOS DE SOUZA" userId="ab4b7233-9ff8-4024-8d44-f5cf6cbeceeb" providerId="ADAL" clId="{A9E9598C-72AF-4837-AFFB-F348E4FA94E3}" dt="2023-12-01T20:15:20.206" v="4911" actId="20577"/>
          <ac:spMkLst>
            <pc:docMk/>
            <pc:sldMk cId="3534963707" sldId="282"/>
            <ac:spMk id="6" creationId="{9799FBF9-6645-2C03-03E9-E634C15F80A0}"/>
          </ac:spMkLst>
        </pc:spChg>
        <pc:spChg chg="del">
          <ac:chgData name="NICOLY MATTOS DE SOUZA" userId="ab4b7233-9ff8-4024-8d44-f5cf6cbeceeb" providerId="ADAL" clId="{A9E9598C-72AF-4837-AFFB-F348E4FA94E3}" dt="2023-12-01T19:01:14.234" v="4247" actId="21"/>
          <ac:spMkLst>
            <pc:docMk/>
            <pc:sldMk cId="3534963707" sldId="282"/>
            <ac:spMk id="7" creationId="{E2E0AFE0-3902-4EF2-FF23-05203EC5838E}"/>
          </ac:spMkLst>
        </pc:spChg>
        <pc:spChg chg="del">
          <ac:chgData name="NICOLY MATTOS DE SOUZA" userId="ab4b7233-9ff8-4024-8d44-f5cf6cbeceeb" providerId="ADAL" clId="{A9E9598C-72AF-4837-AFFB-F348E4FA94E3}" dt="2023-12-01T19:01:08.665" v="4244" actId="21"/>
          <ac:spMkLst>
            <pc:docMk/>
            <pc:sldMk cId="3534963707" sldId="282"/>
            <ac:spMk id="8" creationId="{64D73E58-D3DA-1879-FED5-5FF289307CF3}"/>
          </ac:spMkLst>
        </pc:spChg>
        <pc:spChg chg="del">
          <ac:chgData name="NICOLY MATTOS DE SOUZA" userId="ab4b7233-9ff8-4024-8d44-f5cf6cbeceeb" providerId="ADAL" clId="{A9E9598C-72AF-4837-AFFB-F348E4FA94E3}" dt="2023-12-01T19:01:16.754" v="4248" actId="21"/>
          <ac:spMkLst>
            <pc:docMk/>
            <pc:sldMk cId="3534963707" sldId="282"/>
            <ac:spMk id="9" creationId="{D774B5E6-0B48-3D53-4F40-9F63EB27AE47}"/>
          </ac:spMkLst>
        </pc:spChg>
      </pc:sldChg>
      <pc:sldChg chg="modSp add del mod">
        <pc:chgData name="NICOLY MATTOS DE SOUZA" userId="ab4b7233-9ff8-4024-8d44-f5cf6cbeceeb" providerId="ADAL" clId="{A9E9598C-72AF-4837-AFFB-F348E4FA94E3}" dt="2023-12-01T19:14:43.127" v="4419" actId="2696"/>
        <pc:sldMkLst>
          <pc:docMk/>
          <pc:sldMk cId="2703672502" sldId="283"/>
        </pc:sldMkLst>
        <pc:spChg chg="mod">
          <ac:chgData name="NICOLY MATTOS DE SOUZA" userId="ab4b7233-9ff8-4024-8d44-f5cf6cbeceeb" providerId="ADAL" clId="{A9E9598C-72AF-4837-AFFB-F348E4FA94E3}" dt="2023-12-01T19:05:29.160" v="4286" actId="14100"/>
          <ac:spMkLst>
            <pc:docMk/>
            <pc:sldMk cId="2703672502" sldId="283"/>
            <ac:spMk id="6" creationId="{9799FBF9-6645-2C03-03E9-E634C15F80A0}"/>
          </ac:spMkLst>
        </pc:spChg>
      </pc:sldChg>
      <pc:sldChg chg="modSp add del mod">
        <pc:chgData name="NICOLY MATTOS DE SOUZA" userId="ab4b7233-9ff8-4024-8d44-f5cf6cbeceeb" providerId="ADAL" clId="{A9E9598C-72AF-4837-AFFB-F348E4FA94E3}" dt="2023-12-01T19:15:17.600" v="4421" actId="2696"/>
        <pc:sldMkLst>
          <pc:docMk/>
          <pc:sldMk cId="277842194" sldId="284"/>
        </pc:sldMkLst>
        <pc:spChg chg="mod">
          <ac:chgData name="NICOLY MATTOS DE SOUZA" userId="ab4b7233-9ff8-4024-8d44-f5cf6cbeceeb" providerId="ADAL" clId="{A9E9598C-72AF-4837-AFFB-F348E4FA94E3}" dt="2023-12-01T19:05:37.696" v="4291" actId="20577"/>
          <ac:spMkLst>
            <pc:docMk/>
            <pc:sldMk cId="277842194" sldId="284"/>
            <ac:spMk id="6" creationId="{9799FBF9-6645-2C03-03E9-E634C15F80A0}"/>
          </ac:spMkLst>
        </pc:spChg>
      </pc:sldChg>
      <pc:sldChg chg="modSp add del mod">
        <pc:chgData name="NICOLY MATTOS DE SOUZA" userId="ab4b7233-9ff8-4024-8d44-f5cf6cbeceeb" providerId="ADAL" clId="{A9E9598C-72AF-4837-AFFB-F348E4FA94E3}" dt="2023-12-01T19:15:36.895" v="4422" actId="2696"/>
        <pc:sldMkLst>
          <pc:docMk/>
          <pc:sldMk cId="22189543" sldId="285"/>
        </pc:sldMkLst>
        <pc:spChg chg="mod">
          <ac:chgData name="NICOLY MATTOS DE SOUZA" userId="ab4b7233-9ff8-4024-8d44-f5cf6cbeceeb" providerId="ADAL" clId="{A9E9598C-72AF-4837-AFFB-F348E4FA94E3}" dt="2023-12-01T19:06:16.308" v="4313" actId="20577"/>
          <ac:spMkLst>
            <pc:docMk/>
            <pc:sldMk cId="22189543" sldId="285"/>
            <ac:spMk id="6" creationId="{9799FBF9-6645-2C03-03E9-E634C15F80A0}"/>
          </ac:spMkLst>
        </pc:spChg>
      </pc:sldChg>
      <pc:sldChg chg="modSp add del mod">
        <pc:chgData name="NICOLY MATTOS DE SOUZA" userId="ab4b7233-9ff8-4024-8d44-f5cf6cbeceeb" providerId="ADAL" clId="{A9E9598C-72AF-4837-AFFB-F348E4FA94E3}" dt="2023-12-01T19:08:35.195" v="4333" actId="2696"/>
        <pc:sldMkLst>
          <pc:docMk/>
          <pc:sldMk cId="3651231518" sldId="286"/>
        </pc:sldMkLst>
        <pc:spChg chg="mod">
          <ac:chgData name="NICOLY MATTOS DE SOUZA" userId="ab4b7233-9ff8-4024-8d44-f5cf6cbeceeb" providerId="ADAL" clId="{A9E9598C-72AF-4837-AFFB-F348E4FA94E3}" dt="2023-12-01T19:08:16.923" v="4329" actId="313"/>
          <ac:spMkLst>
            <pc:docMk/>
            <pc:sldMk cId="3651231518" sldId="286"/>
            <ac:spMk id="6" creationId="{9799FBF9-6645-2C03-03E9-E634C15F80A0}"/>
          </ac:spMkLst>
        </pc:spChg>
      </pc:sldChg>
      <pc:sldChg chg="addSp delSp modSp add mod ord">
        <pc:chgData name="NICOLY MATTOS DE SOUZA" userId="ab4b7233-9ff8-4024-8d44-f5cf6cbeceeb" providerId="ADAL" clId="{A9E9598C-72AF-4837-AFFB-F348E4FA94E3}" dt="2023-12-05T20:13:17.711" v="5509" actId="1076"/>
        <pc:sldMkLst>
          <pc:docMk/>
          <pc:sldMk cId="3579269044" sldId="287"/>
        </pc:sldMkLst>
        <pc:spChg chg="add del mod">
          <ac:chgData name="NICOLY MATTOS DE SOUZA" userId="ab4b7233-9ff8-4024-8d44-f5cf6cbeceeb" providerId="ADAL" clId="{A9E9598C-72AF-4837-AFFB-F348E4FA94E3}" dt="2023-12-01T19:11:03.072" v="4403" actId="21"/>
          <ac:spMkLst>
            <pc:docMk/>
            <pc:sldMk cId="3579269044" sldId="287"/>
            <ac:spMk id="3" creationId="{D719AD3F-125B-5251-123C-23464D9347CA}"/>
          </ac:spMkLst>
        </pc:spChg>
        <pc:spChg chg="del">
          <ac:chgData name="NICOLY MATTOS DE SOUZA" userId="ab4b7233-9ff8-4024-8d44-f5cf6cbeceeb" providerId="ADAL" clId="{A9E9598C-72AF-4837-AFFB-F348E4FA94E3}" dt="2023-12-01T19:09:01.897" v="4360" actId="21"/>
          <ac:spMkLst>
            <pc:docMk/>
            <pc:sldMk cId="3579269044" sldId="287"/>
            <ac:spMk id="5" creationId="{38D33192-6410-6798-CEAF-D3ECC4814D74}"/>
          </ac:spMkLst>
        </pc:spChg>
        <pc:spChg chg="mod">
          <ac:chgData name="NICOLY MATTOS DE SOUZA" userId="ab4b7233-9ff8-4024-8d44-f5cf6cbeceeb" providerId="ADAL" clId="{A9E9598C-72AF-4837-AFFB-F348E4FA94E3}" dt="2023-12-01T19:08:47.344" v="4355" actId="20577"/>
          <ac:spMkLst>
            <pc:docMk/>
            <pc:sldMk cId="3579269044" sldId="287"/>
            <ac:spMk id="6" creationId="{9799FBF9-6645-2C03-03E9-E634C15F80A0}"/>
          </ac:spMkLst>
        </pc:spChg>
        <pc:spChg chg="del">
          <ac:chgData name="NICOLY MATTOS DE SOUZA" userId="ab4b7233-9ff8-4024-8d44-f5cf6cbeceeb" providerId="ADAL" clId="{A9E9598C-72AF-4837-AFFB-F348E4FA94E3}" dt="2023-12-01T19:08:57.184" v="4358" actId="21"/>
          <ac:spMkLst>
            <pc:docMk/>
            <pc:sldMk cId="3579269044" sldId="287"/>
            <ac:spMk id="7" creationId="{E2E0AFE0-3902-4EF2-FF23-05203EC5838E}"/>
          </ac:spMkLst>
        </pc:spChg>
        <pc:spChg chg="mod">
          <ac:chgData name="NICOLY MATTOS DE SOUZA" userId="ab4b7233-9ff8-4024-8d44-f5cf6cbeceeb" providerId="ADAL" clId="{A9E9598C-72AF-4837-AFFB-F348E4FA94E3}" dt="2023-12-01T19:42:19.502" v="4445" actId="255"/>
          <ac:spMkLst>
            <pc:docMk/>
            <pc:sldMk cId="3579269044" sldId="287"/>
            <ac:spMk id="8" creationId="{64D73E58-D3DA-1879-FED5-5FF289307CF3}"/>
          </ac:spMkLst>
        </pc:spChg>
        <pc:spChg chg="del">
          <ac:chgData name="NICOLY MATTOS DE SOUZA" userId="ab4b7233-9ff8-4024-8d44-f5cf6cbeceeb" providerId="ADAL" clId="{A9E9598C-72AF-4837-AFFB-F348E4FA94E3}" dt="2023-12-01T19:08:59.353" v="4359" actId="21"/>
          <ac:spMkLst>
            <pc:docMk/>
            <pc:sldMk cId="3579269044" sldId="287"/>
            <ac:spMk id="9" creationId="{D774B5E6-0B48-3D53-4F40-9F63EB27AE47}"/>
          </ac:spMkLst>
        </pc:spChg>
        <pc:picChg chg="add del mod">
          <ac:chgData name="NICOLY MATTOS DE SOUZA" userId="ab4b7233-9ff8-4024-8d44-f5cf6cbeceeb" providerId="ADAL" clId="{A9E9598C-72AF-4837-AFFB-F348E4FA94E3}" dt="2023-12-05T18:49:31.803" v="5392" actId="21"/>
          <ac:picMkLst>
            <pc:docMk/>
            <pc:sldMk cId="3579269044" sldId="287"/>
            <ac:picMk id="2" creationId="{74D665EA-9703-39DD-ADE4-6DB71FADC38E}"/>
          </ac:picMkLst>
        </pc:picChg>
        <pc:picChg chg="add mod modCrop">
          <ac:chgData name="NICOLY MATTOS DE SOUZA" userId="ab4b7233-9ff8-4024-8d44-f5cf6cbeceeb" providerId="ADAL" clId="{A9E9598C-72AF-4837-AFFB-F348E4FA94E3}" dt="2023-12-05T20:13:17.711" v="5509" actId="1076"/>
          <ac:picMkLst>
            <pc:docMk/>
            <pc:sldMk cId="3579269044" sldId="287"/>
            <ac:picMk id="3" creationId="{54A47E5E-BD61-C731-54AF-A1CB6C6FD0AE}"/>
          </ac:picMkLst>
        </pc:picChg>
      </pc:sldChg>
      <pc:sldChg chg="addSp modSp add mod ord">
        <pc:chgData name="NICOLY MATTOS DE SOUZA" userId="ab4b7233-9ff8-4024-8d44-f5cf6cbeceeb" providerId="ADAL" clId="{A9E9598C-72AF-4837-AFFB-F348E4FA94E3}" dt="2023-12-05T19:52:27.436" v="5502" actId="14100"/>
        <pc:sldMkLst>
          <pc:docMk/>
          <pc:sldMk cId="887964992" sldId="288"/>
        </pc:sldMkLst>
        <pc:spChg chg="mod">
          <ac:chgData name="NICOLY MATTOS DE SOUZA" userId="ab4b7233-9ff8-4024-8d44-f5cf6cbeceeb" providerId="ADAL" clId="{A9E9598C-72AF-4837-AFFB-F348E4FA94E3}" dt="2023-12-01T19:42:27.892" v="4446" actId="255"/>
          <ac:spMkLst>
            <pc:docMk/>
            <pc:sldMk cId="887964992" sldId="288"/>
            <ac:spMk id="8" creationId="{64D73E58-D3DA-1879-FED5-5FF289307CF3}"/>
          </ac:spMkLst>
        </pc:spChg>
        <pc:picChg chg="add mod">
          <ac:chgData name="NICOLY MATTOS DE SOUZA" userId="ab4b7233-9ff8-4024-8d44-f5cf6cbeceeb" providerId="ADAL" clId="{A9E9598C-72AF-4837-AFFB-F348E4FA94E3}" dt="2023-12-05T19:52:27.436" v="5502" actId="14100"/>
          <ac:picMkLst>
            <pc:docMk/>
            <pc:sldMk cId="887964992" sldId="288"/>
            <ac:picMk id="2" creationId="{984765B1-FBF1-752D-2372-466E40441DA3}"/>
          </ac:picMkLst>
        </pc:picChg>
      </pc:sldChg>
      <pc:sldChg chg="addSp delSp modSp new del mod">
        <pc:chgData name="NICOLY MATTOS DE SOUZA" userId="ab4b7233-9ff8-4024-8d44-f5cf6cbeceeb" providerId="ADAL" clId="{A9E9598C-72AF-4837-AFFB-F348E4FA94E3}" dt="2023-12-01T19:14:35.282" v="4418" actId="2696"/>
        <pc:sldMkLst>
          <pc:docMk/>
          <pc:sldMk cId="2378106115" sldId="289"/>
        </pc:sldMkLst>
        <pc:spChg chg="del">
          <ac:chgData name="NICOLY MATTOS DE SOUZA" userId="ab4b7233-9ff8-4024-8d44-f5cf6cbeceeb" providerId="ADAL" clId="{A9E9598C-72AF-4837-AFFB-F348E4FA94E3}" dt="2023-12-01T19:13:38.967" v="4413" actId="21"/>
          <ac:spMkLst>
            <pc:docMk/>
            <pc:sldMk cId="2378106115" sldId="289"/>
            <ac:spMk id="2" creationId="{9B1AD533-02E3-AFFC-ABDB-4ECF0E2FCCB4}"/>
          </ac:spMkLst>
        </pc:spChg>
        <pc:spChg chg="del">
          <ac:chgData name="NICOLY MATTOS DE SOUZA" userId="ab4b7233-9ff8-4024-8d44-f5cf6cbeceeb" providerId="ADAL" clId="{A9E9598C-72AF-4837-AFFB-F348E4FA94E3}" dt="2023-12-01T19:13:42.616" v="4414" actId="21"/>
          <ac:spMkLst>
            <pc:docMk/>
            <pc:sldMk cId="2378106115" sldId="289"/>
            <ac:spMk id="3" creationId="{3C54EB1C-4AC8-6E3D-8ECF-E407A46AE54E}"/>
          </ac:spMkLst>
        </pc:spChg>
        <pc:spChg chg="add del mod">
          <ac:chgData name="NICOLY MATTOS DE SOUZA" userId="ab4b7233-9ff8-4024-8d44-f5cf6cbeceeb" providerId="ADAL" clId="{A9E9598C-72AF-4837-AFFB-F348E4FA94E3}" dt="2023-12-01T19:14:07.033" v="4416"/>
          <ac:spMkLst>
            <pc:docMk/>
            <pc:sldMk cId="2378106115" sldId="289"/>
            <ac:spMk id="5" creationId="{F3F31972-1D5A-D125-5B21-02B921209561}"/>
          </ac:spMkLst>
        </pc:spChg>
      </pc:sldChg>
      <pc:sldChg chg="add">
        <pc:chgData name="NICOLY MATTOS DE SOUZA" userId="ab4b7233-9ff8-4024-8d44-f5cf6cbeceeb" providerId="ADAL" clId="{A9E9598C-72AF-4837-AFFB-F348E4FA94E3}" dt="2023-12-01T20:15:37.906" v="4913" actId="2890"/>
        <pc:sldMkLst>
          <pc:docMk/>
          <pc:sldMk cId="3088450233" sldId="289"/>
        </pc:sldMkLst>
      </pc:sldChg>
      <pc:sldChg chg="new del">
        <pc:chgData name="NICOLY MATTOS DE SOUZA" userId="ab4b7233-9ff8-4024-8d44-f5cf6cbeceeb" providerId="ADAL" clId="{A9E9598C-72AF-4837-AFFB-F348E4FA94E3}" dt="2023-12-01T19:40:28.981" v="4444" actId="2696"/>
        <pc:sldMkLst>
          <pc:docMk/>
          <pc:sldMk cId="4186150785" sldId="289"/>
        </pc:sldMkLst>
      </pc:sldChg>
      <pc:sldChg chg="addSp delSp modSp new del mod">
        <pc:chgData name="NICOLY MATTOS DE SOUZA" userId="ab4b7233-9ff8-4024-8d44-f5cf6cbeceeb" providerId="ADAL" clId="{A9E9598C-72AF-4837-AFFB-F348E4FA94E3}" dt="2023-12-01T20:31:23.298" v="5274" actId="2696"/>
        <pc:sldMkLst>
          <pc:docMk/>
          <pc:sldMk cId="2507461727" sldId="290"/>
        </pc:sldMkLst>
        <pc:spChg chg="add del mod">
          <ac:chgData name="NICOLY MATTOS DE SOUZA" userId="ab4b7233-9ff8-4024-8d44-f5cf6cbeceeb" providerId="ADAL" clId="{A9E9598C-72AF-4837-AFFB-F348E4FA94E3}" dt="2023-12-01T20:30:32.050" v="5218"/>
          <ac:spMkLst>
            <pc:docMk/>
            <pc:sldMk cId="2507461727" sldId="290"/>
            <ac:spMk id="3" creationId="{B76707FA-5274-4F97-1BC8-38DC70DDC7CD}"/>
          </ac:spMkLst>
        </pc:spChg>
        <pc:spChg chg="add del mod">
          <ac:chgData name="NICOLY MATTOS DE SOUZA" userId="ab4b7233-9ff8-4024-8d44-f5cf6cbeceeb" providerId="ADAL" clId="{A9E9598C-72AF-4837-AFFB-F348E4FA94E3}" dt="2023-12-01T20:31:21.618" v="5273"/>
          <ac:spMkLst>
            <pc:docMk/>
            <pc:sldMk cId="2507461727" sldId="290"/>
            <ac:spMk id="4" creationId="{F72BEDA8-48B0-B48B-8568-ADCBEA8B0EDC}"/>
          </ac:spMkLst>
        </pc:spChg>
      </pc:sldChg>
      <pc:sldChg chg="addSp delSp modSp add mod">
        <pc:chgData name="NICOLY MATTOS DE SOUZA" userId="ab4b7233-9ff8-4024-8d44-f5cf6cbeceeb" providerId="ADAL" clId="{A9E9598C-72AF-4837-AFFB-F348E4FA94E3}" dt="2023-12-01T20:56:23.833" v="5388" actId="1076"/>
        <pc:sldMkLst>
          <pc:docMk/>
          <pc:sldMk cId="4167825428" sldId="290"/>
        </pc:sldMkLst>
        <pc:spChg chg="mod">
          <ac:chgData name="NICOLY MATTOS DE SOUZA" userId="ab4b7233-9ff8-4024-8d44-f5cf6cbeceeb" providerId="ADAL" clId="{A9E9598C-72AF-4837-AFFB-F348E4FA94E3}" dt="2023-12-01T20:52:20.138" v="5371" actId="14100"/>
          <ac:spMkLst>
            <pc:docMk/>
            <pc:sldMk cId="4167825428" sldId="290"/>
            <ac:spMk id="6" creationId="{9799FBF9-6645-2C03-03E9-E634C15F80A0}"/>
          </ac:spMkLst>
        </pc:spChg>
        <pc:picChg chg="add mod">
          <ac:chgData name="NICOLY MATTOS DE SOUZA" userId="ab4b7233-9ff8-4024-8d44-f5cf6cbeceeb" providerId="ADAL" clId="{A9E9598C-72AF-4837-AFFB-F348E4FA94E3}" dt="2023-12-01T20:51:32.618" v="5364" actId="1076"/>
          <ac:picMkLst>
            <pc:docMk/>
            <pc:sldMk cId="4167825428" sldId="290"/>
            <ac:picMk id="3" creationId="{487DA0DC-457B-FBBC-9BE6-F9089274A2EB}"/>
          </ac:picMkLst>
        </pc:picChg>
        <pc:picChg chg="del">
          <ac:chgData name="NICOLY MATTOS DE SOUZA" userId="ab4b7233-9ff8-4024-8d44-f5cf6cbeceeb" providerId="ADAL" clId="{A9E9598C-72AF-4837-AFFB-F348E4FA94E3}" dt="2023-12-01T20:36:00.294" v="5286" actId="21"/>
          <ac:picMkLst>
            <pc:docMk/>
            <pc:sldMk cId="4167825428" sldId="290"/>
            <ac:picMk id="5" creationId="{FA6FA1EF-42E6-2BF0-5376-7BAB348FE087}"/>
          </ac:picMkLst>
        </pc:picChg>
        <pc:picChg chg="add mod">
          <ac:chgData name="NICOLY MATTOS DE SOUZA" userId="ab4b7233-9ff8-4024-8d44-f5cf6cbeceeb" providerId="ADAL" clId="{A9E9598C-72AF-4837-AFFB-F348E4FA94E3}" dt="2023-12-01T20:52:42.818" v="5372" actId="1076"/>
          <ac:picMkLst>
            <pc:docMk/>
            <pc:sldMk cId="4167825428" sldId="290"/>
            <ac:picMk id="7" creationId="{3DBEFEB6-B3D3-D63F-3C1F-4DFA3E63D006}"/>
          </ac:picMkLst>
        </pc:picChg>
        <pc:picChg chg="add mod ord">
          <ac:chgData name="NICOLY MATTOS DE SOUZA" userId="ab4b7233-9ff8-4024-8d44-f5cf6cbeceeb" providerId="ADAL" clId="{A9E9598C-72AF-4837-AFFB-F348E4FA94E3}" dt="2023-12-01T20:51:58.114" v="5368" actId="1076"/>
          <ac:picMkLst>
            <pc:docMk/>
            <pc:sldMk cId="4167825428" sldId="290"/>
            <ac:picMk id="9" creationId="{4189C297-B6E6-0C2C-57BB-27135C960EB6}"/>
          </ac:picMkLst>
        </pc:picChg>
        <pc:picChg chg="add del mod">
          <ac:chgData name="NICOLY MATTOS DE SOUZA" userId="ab4b7233-9ff8-4024-8d44-f5cf6cbeceeb" providerId="ADAL" clId="{A9E9598C-72AF-4837-AFFB-F348E4FA94E3}" dt="2023-12-01T20:41:34.621" v="5324" actId="21"/>
          <ac:picMkLst>
            <pc:docMk/>
            <pc:sldMk cId="4167825428" sldId="290"/>
            <ac:picMk id="11" creationId="{B5DA48C6-7716-51E5-49B2-D39193262D6E}"/>
          </ac:picMkLst>
        </pc:picChg>
        <pc:picChg chg="add del mod">
          <ac:chgData name="NICOLY MATTOS DE SOUZA" userId="ab4b7233-9ff8-4024-8d44-f5cf6cbeceeb" providerId="ADAL" clId="{A9E9598C-72AF-4837-AFFB-F348E4FA94E3}" dt="2023-12-01T20:41:45.124" v="5326" actId="21"/>
          <ac:picMkLst>
            <pc:docMk/>
            <pc:sldMk cId="4167825428" sldId="290"/>
            <ac:picMk id="13" creationId="{A5FB2588-859B-5A49-AED9-FD4B98C625EC}"/>
          </ac:picMkLst>
        </pc:picChg>
        <pc:picChg chg="add del mod">
          <ac:chgData name="NICOLY MATTOS DE SOUZA" userId="ab4b7233-9ff8-4024-8d44-f5cf6cbeceeb" providerId="ADAL" clId="{A9E9598C-72AF-4837-AFFB-F348E4FA94E3}" dt="2023-12-01T20:41:51.196" v="5328" actId="21"/>
          <ac:picMkLst>
            <pc:docMk/>
            <pc:sldMk cId="4167825428" sldId="290"/>
            <ac:picMk id="15" creationId="{E84B7868-D3B8-5294-76CE-94CDD9D396E3}"/>
          </ac:picMkLst>
        </pc:picChg>
        <pc:picChg chg="add del mod">
          <ac:chgData name="NICOLY MATTOS DE SOUZA" userId="ab4b7233-9ff8-4024-8d44-f5cf6cbeceeb" providerId="ADAL" clId="{A9E9598C-72AF-4837-AFFB-F348E4FA94E3}" dt="2023-12-01T20:41:59.491" v="5330" actId="21"/>
          <ac:picMkLst>
            <pc:docMk/>
            <pc:sldMk cId="4167825428" sldId="290"/>
            <ac:picMk id="17" creationId="{C74F6285-7FA1-B576-9C2D-268F62F1FDFA}"/>
          </ac:picMkLst>
        </pc:picChg>
        <pc:picChg chg="add del mod">
          <ac:chgData name="NICOLY MATTOS DE SOUZA" userId="ab4b7233-9ff8-4024-8d44-f5cf6cbeceeb" providerId="ADAL" clId="{A9E9598C-72AF-4837-AFFB-F348E4FA94E3}" dt="2023-12-01T20:42:16.572" v="5333" actId="21"/>
          <ac:picMkLst>
            <pc:docMk/>
            <pc:sldMk cId="4167825428" sldId="290"/>
            <ac:picMk id="19" creationId="{341D54BE-2ED0-D797-4434-08C8E4DA5343}"/>
          </ac:picMkLst>
        </pc:picChg>
        <pc:picChg chg="add mod">
          <ac:chgData name="NICOLY MATTOS DE SOUZA" userId="ab4b7233-9ff8-4024-8d44-f5cf6cbeceeb" providerId="ADAL" clId="{A9E9598C-72AF-4837-AFFB-F348E4FA94E3}" dt="2023-12-01T20:51:59.569" v="5369" actId="1076"/>
          <ac:picMkLst>
            <pc:docMk/>
            <pc:sldMk cId="4167825428" sldId="290"/>
            <ac:picMk id="21" creationId="{BBEEDC36-2AD1-0353-FF13-21A734A04015}"/>
          </ac:picMkLst>
        </pc:picChg>
        <pc:picChg chg="add mod ord">
          <ac:chgData name="NICOLY MATTOS DE SOUZA" userId="ab4b7233-9ff8-4024-8d44-f5cf6cbeceeb" providerId="ADAL" clId="{A9E9598C-72AF-4837-AFFB-F348E4FA94E3}" dt="2023-12-01T20:56:23.833" v="5388" actId="1076"/>
          <ac:picMkLst>
            <pc:docMk/>
            <pc:sldMk cId="4167825428" sldId="290"/>
            <ac:picMk id="23" creationId="{3CCEDC22-206D-7C36-C5F5-00FA53BACEF8}"/>
          </ac:picMkLst>
        </pc:picChg>
      </pc:sldChg>
      <pc:sldChg chg="addSp delSp modSp add mod">
        <pc:chgData name="NICOLY MATTOS DE SOUZA" userId="ab4b7233-9ff8-4024-8d44-f5cf6cbeceeb" providerId="ADAL" clId="{A9E9598C-72AF-4837-AFFB-F348E4FA94E3}" dt="2023-12-05T20:16:19.974" v="5524" actId="14100"/>
        <pc:sldMkLst>
          <pc:docMk/>
          <pc:sldMk cId="1955554335" sldId="291"/>
        </pc:sldMkLst>
        <pc:picChg chg="add mod modCrop">
          <ac:chgData name="NICOLY MATTOS DE SOUZA" userId="ab4b7233-9ff8-4024-8d44-f5cf6cbeceeb" providerId="ADAL" clId="{A9E9598C-72AF-4837-AFFB-F348E4FA94E3}" dt="2023-12-05T20:16:19.974" v="5524" actId="14100"/>
          <ac:picMkLst>
            <pc:docMk/>
            <pc:sldMk cId="1955554335" sldId="291"/>
            <ac:picMk id="2" creationId="{DEB8B63F-420D-424D-7550-D0755BE08C8C}"/>
          </ac:picMkLst>
        </pc:picChg>
        <pc:picChg chg="del">
          <ac:chgData name="NICOLY MATTOS DE SOUZA" userId="ab4b7233-9ff8-4024-8d44-f5cf6cbeceeb" providerId="ADAL" clId="{A9E9598C-72AF-4837-AFFB-F348E4FA94E3}" dt="2023-12-05T19:21:22.678" v="5403" actId="21"/>
          <ac:picMkLst>
            <pc:docMk/>
            <pc:sldMk cId="1955554335" sldId="291"/>
            <ac:picMk id="3" creationId="{54A47E5E-BD61-C731-54AF-A1CB6C6FD0AE}"/>
          </ac:picMkLst>
        </pc:picChg>
      </pc:sldChg>
      <pc:sldChg chg="addSp delSp modSp add mod">
        <pc:chgData name="NICOLY MATTOS DE SOUZA" userId="ab4b7233-9ff8-4024-8d44-f5cf6cbeceeb" providerId="ADAL" clId="{A9E9598C-72AF-4837-AFFB-F348E4FA94E3}" dt="2023-12-05T19:51:30.612" v="5498" actId="688"/>
        <pc:sldMkLst>
          <pc:docMk/>
          <pc:sldMk cId="1043080952" sldId="292"/>
        </pc:sldMkLst>
        <pc:picChg chg="add mod modCrop">
          <ac:chgData name="NICOLY MATTOS DE SOUZA" userId="ab4b7233-9ff8-4024-8d44-f5cf6cbeceeb" providerId="ADAL" clId="{A9E9598C-72AF-4837-AFFB-F348E4FA94E3}" dt="2023-12-05T19:51:30.612" v="5498" actId="688"/>
          <ac:picMkLst>
            <pc:docMk/>
            <pc:sldMk cId="1043080952" sldId="292"/>
            <ac:picMk id="2" creationId="{59D5ACA7-5E0F-8F10-BEF9-85DB732D089C}"/>
          </ac:picMkLst>
        </pc:picChg>
        <pc:picChg chg="del">
          <ac:chgData name="NICOLY MATTOS DE SOUZA" userId="ab4b7233-9ff8-4024-8d44-f5cf6cbeceeb" providerId="ADAL" clId="{A9E9598C-72AF-4837-AFFB-F348E4FA94E3}" dt="2023-12-05T19:48:08.951" v="5472" actId="21"/>
          <ac:picMkLst>
            <pc:docMk/>
            <pc:sldMk cId="1043080952" sldId="292"/>
            <ac:picMk id="3" creationId="{54A47E5E-BD61-C731-54AF-A1CB6C6FD0AE}"/>
          </ac:picMkLst>
        </pc:picChg>
      </pc:sldChg>
    </pc:docChg>
  </pc:docChgLst>
  <pc:docChgLst>
    <pc:chgData name="NICOLY MATTOS DE SOUZA" userId="ab4b7233-9ff8-4024-8d44-f5cf6cbeceeb" providerId="ADAL" clId="{53DEF0F3-AEDE-4F28-BBC3-1543889FDB4E}"/>
    <pc:docChg chg="modSld sldOrd">
      <pc:chgData name="NICOLY MATTOS DE SOUZA" userId="ab4b7233-9ff8-4024-8d44-f5cf6cbeceeb" providerId="ADAL" clId="{53DEF0F3-AEDE-4F28-BBC3-1543889FDB4E}" dt="2023-11-16T01:45:34.048" v="24"/>
      <pc:docMkLst>
        <pc:docMk/>
      </pc:docMkLst>
      <pc:sldChg chg="addSp modSp ord">
        <pc:chgData name="NICOLY MATTOS DE SOUZA" userId="ab4b7233-9ff8-4024-8d44-f5cf6cbeceeb" providerId="ADAL" clId="{53DEF0F3-AEDE-4F28-BBC3-1543889FDB4E}" dt="2023-11-16T00:27:19.057" v="1"/>
        <pc:sldMkLst>
          <pc:docMk/>
          <pc:sldMk cId="2886900364" sldId="257"/>
        </pc:sldMkLst>
        <pc:picChg chg="add mod">
          <ac:chgData name="NICOLY MATTOS DE SOUZA" userId="ab4b7233-9ff8-4024-8d44-f5cf6cbeceeb" providerId="ADAL" clId="{53DEF0F3-AEDE-4F28-BBC3-1543889FDB4E}" dt="2023-11-16T00:26:24.278" v="0"/>
          <ac:picMkLst>
            <pc:docMk/>
            <pc:sldMk cId="2886900364" sldId="257"/>
            <ac:picMk id="7" creationId="{1FDD44AA-1F72-6A4B-9310-45E5A642E699}"/>
          </ac:picMkLst>
        </pc:picChg>
      </pc:sldChg>
      <pc:sldChg chg="addSp modSp">
        <pc:chgData name="NICOLY MATTOS DE SOUZA" userId="ab4b7233-9ff8-4024-8d44-f5cf6cbeceeb" providerId="ADAL" clId="{53DEF0F3-AEDE-4F28-BBC3-1543889FDB4E}" dt="2023-11-16T00:37:30.903" v="2" actId="767"/>
        <pc:sldMkLst>
          <pc:docMk/>
          <pc:sldMk cId="2261641706" sldId="259"/>
        </pc:sldMkLst>
        <pc:spChg chg="add mod">
          <ac:chgData name="NICOLY MATTOS DE SOUZA" userId="ab4b7233-9ff8-4024-8d44-f5cf6cbeceeb" providerId="ADAL" clId="{53DEF0F3-AEDE-4F28-BBC3-1543889FDB4E}" dt="2023-11-16T00:37:30.903" v="2" actId="767"/>
          <ac:spMkLst>
            <pc:docMk/>
            <pc:sldMk cId="2261641706" sldId="259"/>
            <ac:spMk id="2" creationId="{51DEDE37-68E4-1E4D-EF6D-E904B75A752C}"/>
          </ac:spMkLst>
        </pc:spChg>
      </pc:sldChg>
      <pc:sldChg chg="addSp modSp">
        <pc:chgData name="NICOLY MATTOS DE SOUZA" userId="ab4b7233-9ff8-4024-8d44-f5cf6cbeceeb" providerId="ADAL" clId="{53DEF0F3-AEDE-4F28-BBC3-1543889FDB4E}" dt="2023-11-16T01:04:56.433" v="3" actId="767"/>
        <pc:sldMkLst>
          <pc:docMk/>
          <pc:sldMk cId="2710679717" sldId="262"/>
        </pc:sldMkLst>
        <pc:spChg chg="add mod">
          <ac:chgData name="NICOLY MATTOS DE SOUZA" userId="ab4b7233-9ff8-4024-8d44-f5cf6cbeceeb" providerId="ADAL" clId="{53DEF0F3-AEDE-4F28-BBC3-1543889FDB4E}" dt="2023-11-16T01:04:56.433" v="3" actId="767"/>
          <ac:spMkLst>
            <pc:docMk/>
            <pc:sldMk cId="2710679717" sldId="262"/>
            <ac:spMk id="2" creationId="{41337979-2A75-3DE3-6ABE-E34997B24F98}"/>
          </ac:spMkLst>
        </pc:spChg>
      </pc:sldChg>
      <pc:sldChg chg="addSp delSp modSp">
        <pc:chgData name="NICOLY MATTOS DE SOUZA" userId="ab4b7233-9ff8-4024-8d44-f5cf6cbeceeb" providerId="ADAL" clId="{53DEF0F3-AEDE-4F28-BBC3-1543889FDB4E}" dt="2023-11-16T01:11:55.559" v="14"/>
        <pc:sldMkLst>
          <pc:docMk/>
          <pc:sldMk cId="3616395967" sldId="263"/>
        </pc:sldMkLst>
        <pc:spChg chg="add del mod">
          <ac:chgData name="NICOLY MATTOS DE SOUZA" userId="ab4b7233-9ff8-4024-8d44-f5cf6cbeceeb" providerId="ADAL" clId="{53DEF0F3-AEDE-4F28-BBC3-1543889FDB4E}" dt="2023-11-16T01:09:23.282" v="5"/>
          <ac:spMkLst>
            <pc:docMk/>
            <pc:sldMk cId="3616395967" sldId="263"/>
            <ac:spMk id="3" creationId="{67E56DB1-1148-45A9-A056-E46CA49D2976}"/>
          </ac:spMkLst>
        </pc:spChg>
        <pc:spChg chg="del">
          <ac:chgData name="NICOLY MATTOS DE SOUZA" userId="ab4b7233-9ff8-4024-8d44-f5cf6cbeceeb" providerId="ADAL" clId="{53DEF0F3-AEDE-4F28-BBC3-1543889FDB4E}" dt="2023-11-16T01:10:12.843" v="9"/>
          <ac:spMkLst>
            <pc:docMk/>
            <pc:sldMk cId="3616395967" sldId="263"/>
            <ac:spMk id="5" creationId="{483EB087-7229-A415-91FC-63DD9A68DD75}"/>
          </ac:spMkLst>
        </pc:spChg>
        <pc:spChg chg="add del mod">
          <ac:chgData name="NICOLY MATTOS DE SOUZA" userId="ab4b7233-9ff8-4024-8d44-f5cf6cbeceeb" providerId="ADAL" clId="{53DEF0F3-AEDE-4F28-BBC3-1543889FDB4E}" dt="2023-11-16T01:09:59.104" v="7"/>
          <ac:spMkLst>
            <pc:docMk/>
            <pc:sldMk cId="3616395967" sldId="263"/>
            <ac:spMk id="7" creationId="{82CED94A-2D34-9103-65B3-185EB49355F7}"/>
          </ac:spMkLst>
        </pc:spChg>
        <pc:spChg chg="add mod">
          <ac:chgData name="NICOLY MATTOS DE SOUZA" userId="ab4b7233-9ff8-4024-8d44-f5cf6cbeceeb" providerId="ADAL" clId="{53DEF0F3-AEDE-4F28-BBC3-1543889FDB4E}" dt="2023-11-16T01:10:05.707" v="8"/>
          <ac:spMkLst>
            <pc:docMk/>
            <pc:sldMk cId="3616395967" sldId="263"/>
            <ac:spMk id="8" creationId="{64D73E58-D3DA-1879-FED5-5FF289307CF3}"/>
          </ac:spMkLst>
        </pc:spChg>
        <pc:spChg chg="add mod">
          <ac:chgData name="NICOLY MATTOS DE SOUZA" userId="ab4b7233-9ff8-4024-8d44-f5cf6cbeceeb" providerId="ADAL" clId="{53DEF0F3-AEDE-4F28-BBC3-1543889FDB4E}" dt="2023-11-16T01:10:49.116" v="10"/>
          <ac:spMkLst>
            <pc:docMk/>
            <pc:sldMk cId="3616395967" sldId="263"/>
            <ac:spMk id="9" creationId="{B32A8D34-1ED8-5AF4-7FFE-07289B93D11D}"/>
          </ac:spMkLst>
        </pc:spChg>
        <pc:spChg chg="add mod">
          <ac:chgData name="NICOLY MATTOS DE SOUZA" userId="ab4b7233-9ff8-4024-8d44-f5cf6cbeceeb" providerId="ADAL" clId="{53DEF0F3-AEDE-4F28-BBC3-1543889FDB4E}" dt="2023-11-16T01:11:08.745" v="11"/>
          <ac:spMkLst>
            <pc:docMk/>
            <pc:sldMk cId="3616395967" sldId="263"/>
            <ac:spMk id="10" creationId="{B0279B2C-F43C-EBD7-FFE4-B853500E0456}"/>
          </ac:spMkLst>
        </pc:spChg>
        <pc:spChg chg="add mod">
          <ac:chgData name="NICOLY MATTOS DE SOUZA" userId="ab4b7233-9ff8-4024-8d44-f5cf6cbeceeb" providerId="ADAL" clId="{53DEF0F3-AEDE-4F28-BBC3-1543889FDB4E}" dt="2023-11-16T01:11:17.406" v="12"/>
          <ac:spMkLst>
            <pc:docMk/>
            <pc:sldMk cId="3616395967" sldId="263"/>
            <ac:spMk id="11" creationId="{24FEA29E-E793-ECC7-A304-4D940477F8A1}"/>
          </ac:spMkLst>
        </pc:spChg>
        <pc:spChg chg="add mod">
          <ac:chgData name="NICOLY MATTOS DE SOUZA" userId="ab4b7233-9ff8-4024-8d44-f5cf6cbeceeb" providerId="ADAL" clId="{53DEF0F3-AEDE-4F28-BBC3-1543889FDB4E}" dt="2023-11-16T01:11:41.228" v="13"/>
          <ac:spMkLst>
            <pc:docMk/>
            <pc:sldMk cId="3616395967" sldId="263"/>
            <ac:spMk id="12" creationId="{E863572D-F910-698E-A00F-C59C02514EB7}"/>
          </ac:spMkLst>
        </pc:spChg>
        <pc:spChg chg="add mod">
          <ac:chgData name="NICOLY MATTOS DE SOUZA" userId="ab4b7233-9ff8-4024-8d44-f5cf6cbeceeb" providerId="ADAL" clId="{53DEF0F3-AEDE-4F28-BBC3-1543889FDB4E}" dt="2023-11-16T01:11:55.559" v="14"/>
          <ac:spMkLst>
            <pc:docMk/>
            <pc:sldMk cId="3616395967" sldId="263"/>
            <ac:spMk id="13" creationId="{E397208F-16E1-EF3C-5610-A76A11036B7D}"/>
          </ac:spMkLst>
        </pc:spChg>
      </pc:sldChg>
      <pc:sldChg chg="addSp modSp ord">
        <pc:chgData name="NICOLY MATTOS DE SOUZA" userId="ab4b7233-9ff8-4024-8d44-f5cf6cbeceeb" providerId="ADAL" clId="{53DEF0F3-AEDE-4F28-BBC3-1543889FDB4E}" dt="2023-11-16T01:43:18.776" v="22"/>
        <pc:sldMkLst>
          <pc:docMk/>
          <pc:sldMk cId="2428977617" sldId="266"/>
        </pc:sldMkLst>
        <pc:spChg chg="add mod">
          <ac:chgData name="NICOLY MATTOS DE SOUZA" userId="ab4b7233-9ff8-4024-8d44-f5cf6cbeceeb" providerId="ADAL" clId="{53DEF0F3-AEDE-4F28-BBC3-1543889FDB4E}" dt="2023-11-16T01:39:44.537" v="17"/>
          <ac:spMkLst>
            <pc:docMk/>
            <pc:sldMk cId="2428977617" sldId="266"/>
            <ac:spMk id="3" creationId="{D719AD3F-125B-5251-123C-23464D9347CA}"/>
          </ac:spMkLst>
        </pc:spChg>
        <pc:spChg chg="add mod">
          <ac:chgData name="NICOLY MATTOS DE SOUZA" userId="ab4b7233-9ff8-4024-8d44-f5cf6cbeceeb" providerId="ADAL" clId="{53DEF0F3-AEDE-4F28-BBC3-1543889FDB4E}" dt="2023-11-16T01:40:00.274" v="18"/>
          <ac:spMkLst>
            <pc:docMk/>
            <pc:sldMk cId="2428977617" sldId="266"/>
            <ac:spMk id="5" creationId="{38D33192-6410-6798-CEAF-D3ECC4814D74}"/>
          </ac:spMkLst>
        </pc:spChg>
        <pc:spChg chg="add mod">
          <ac:chgData name="NICOLY MATTOS DE SOUZA" userId="ab4b7233-9ff8-4024-8d44-f5cf6cbeceeb" providerId="ADAL" clId="{53DEF0F3-AEDE-4F28-BBC3-1543889FDB4E}" dt="2023-11-16T01:40:12.528" v="19"/>
          <ac:spMkLst>
            <pc:docMk/>
            <pc:sldMk cId="2428977617" sldId="266"/>
            <ac:spMk id="7" creationId="{E2E0AFE0-3902-4EF2-FF23-05203EC5838E}"/>
          </ac:spMkLst>
        </pc:spChg>
        <pc:spChg chg="mod">
          <ac:chgData name="NICOLY MATTOS DE SOUZA" userId="ab4b7233-9ff8-4024-8d44-f5cf6cbeceeb" providerId="ADAL" clId="{53DEF0F3-AEDE-4F28-BBC3-1543889FDB4E}" dt="2023-11-16T01:38:34.200" v="16"/>
          <ac:spMkLst>
            <pc:docMk/>
            <pc:sldMk cId="2428977617" sldId="266"/>
            <ac:spMk id="8" creationId="{64D73E58-D3DA-1879-FED5-5FF289307CF3}"/>
          </ac:spMkLst>
        </pc:spChg>
        <pc:spChg chg="add mod">
          <ac:chgData name="NICOLY MATTOS DE SOUZA" userId="ab4b7233-9ff8-4024-8d44-f5cf6cbeceeb" providerId="ADAL" clId="{53DEF0F3-AEDE-4F28-BBC3-1543889FDB4E}" dt="2023-11-16T01:40:20.567" v="20"/>
          <ac:spMkLst>
            <pc:docMk/>
            <pc:sldMk cId="2428977617" sldId="266"/>
            <ac:spMk id="9" creationId="{D774B5E6-0B48-3D53-4F40-9F63EB27AE47}"/>
          </ac:spMkLst>
        </pc:spChg>
      </pc:sldChg>
      <pc:sldChg chg="ord">
        <pc:chgData name="NICOLY MATTOS DE SOUZA" userId="ab4b7233-9ff8-4024-8d44-f5cf6cbeceeb" providerId="ADAL" clId="{53DEF0F3-AEDE-4F28-BBC3-1543889FDB4E}" dt="2023-11-16T01:41:59.817" v="21"/>
        <pc:sldMkLst>
          <pc:docMk/>
          <pc:sldMk cId="2043302546" sldId="267"/>
        </pc:sldMkLst>
      </pc:sldChg>
      <pc:sldChg chg="ord">
        <pc:chgData name="NICOLY MATTOS DE SOUZA" userId="ab4b7233-9ff8-4024-8d44-f5cf6cbeceeb" providerId="ADAL" clId="{53DEF0F3-AEDE-4F28-BBC3-1543889FDB4E}" dt="2023-11-16T01:43:52.640" v="23"/>
        <pc:sldMkLst>
          <pc:docMk/>
          <pc:sldMk cId="444091722" sldId="269"/>
        </pc:sldMkLst>
      </pc:sldChg>
      <pc:sldChg chg="ord">
        <pc:chgData name="NICOLY MATTOS DE SOUZA" userId="ab4b7233-9ff8-4024-8d44-f5cf6cbeceeb" providerId="ADAL" clId="{53DEF0F3-AEDE-4F28-BBC3-1543889FDB4E}" dt="2023-11-16T01:45:34.048" v="24"/>
        <pc:sldMkLst>
          <pc:docMk/>
          <pc:sldMk cId="2531225994" sldId="273"/>
        </pc:sldMkLst>
      </pc:sldChg>
    </pc:docChg>
  </pc:docChgLst>
  <pc:docChgLst>
    <pc:chgData name="NICOLY MATTOS DE SOUZA" userId="ab4b7233-9ff8-4024-8d44-f5cf6cbeceeb" providerId="ADAL" clId="{BA78CDA7-3769-408B-9A27-A145041E8406}"/>
    <pc:docChg chg="undo custSel addSld delSld modSld">
      <pc:chgData name="NICOLY MATTOS DE SOUZA" userId="ab4b7233-9ff8-4024-8d44-f5cf6cbeceeb" providerId="ADAL" clId="{BA78CDA7-3769-408B-9A27-A145041E8406}" dt="2023-12-07T15:53:19.276" v="171" actId="14100"/>
      <pc:docMkLst>
        <pc:docMk/>
      </pc:docMkLst>
      <pc:sldChg chg="modSp mod">
        <pc:chgData name="NICOLY MATTOS DE SOUZA" userId="ab4b7233-9ff8-4024-8d44-f5cf6cbeceeb" providerId="ADAL" clId="{BA78CDA7-3769-408B-9A27-A145041E8406}" dt="2023-12-05T20:41:19.468" v="15" actId="20577"/>
        <pc:sldMkLst>
          <pc:docMk/>
          <pc:sldMk cId="3616395967" sldId="263"/>
        </pc:sldMkLst>
        <pc:spChg chg="mod">
          <ac:chgData name="NICOLY MATTOS DE SOUZA" userId="ab4b7233-9ff8-4024-8d44-f5cf6cbeceeb" providerId="ADAL" clId="{BA78CDA7-3769-408B-9A27-A145041E8406}" dt="2023-12-05T20:41:19.468" v="15" actId="20577"/>
          <ac:spMkLst>
            <pc:docMk/>
            <pc:sldMk cId="3616395967" sldId="263"/>
            <ac:spMk id="13" creationId="{328A5C74-6FBB-95AF-3088-B816C5D2D924}"/>
          </ac:spMkLst>
        </pc:spChg>
      </pc:sldChg>
      <pc:sldChg chg="modSp del mod modClrScheme chgLayout">
        <pc:chgData name="NICOLY MATTOS DE SOUZA" userId="ab4b7233-9ff8-4024-8d44-f5cf6cbeceeb" providerId="ADAL" clId="{BA78CDA7-3769-408B-9A27-A145041E8406}" dt="2023-12-05T20:41:04.641" v="12" actId="2696"/>
        <pc:sldMkLst>
          <pc:docMk/>
          <pc:sldMk cId="2111637497" sldId="264"/>
        </pc:sldMkLst>
        <pc:spChg chg="mod ord">
          <ac:chgData name="NICOLY MATTOS DE SOUZA" userId="ab4b7233-9ff8-4024-8d44-f5cf6cbeceeb" providerId="ADAL" clId="{BA78CDA7-3769-408B-9A27-A145041E8406}" dt="2023-12-05T20:39:23.922" v="0" actId="700"/>
          <ac:spMkLst>
            <pc:docMk/>
            <pc:sldMk cId="2111637497" sldId="264"/>
            <ac:spMk id="4" creationId="{8FACB585-6D49-B655-8153-F13FD6B4A47F}"/>
          </ac:spMkLst>
        </pc:spChg>
      </pc:sldChg>
      <pc:sldChg chg="modSp mod">
        <pc:chgData name="NICOLY MATTOS DE SOUZA" userId="ab4b7233-9ff8-4024-8d44-f5cf6cbeceeb" providerId="ADAL" clId="{BA78CDA7-3769-408B-9A27-A145041E8406}" dt="2023-12-05T21:52:03.757" v="22" actId="20577"/>
        <pc:sldMkLst>
          <pc:docMk/>
          <pc:sldMk cId="2428977617" sldId="266"/>
        </pc:sldMkLst>
        <pc:spChg chg="mod">
          <ac:chgData name="NICOLY MATTOS DE SOUZA" userId="ab4b7233-9ff8-4024-8d44-f5cf6cbeceeb" providerId="ADAL" clId="{BA78CDA7-3769-408B-9A27-A145041E8406}" dt="2023-12-05T21:52:03.757" v="22" actId="20577"/>
          <ac:spMkLst>
            <pc:docMk/>
            <pc:sldMk cId="2428977617" sldId="266"/>
            <ac:spMk id="3" creationId="{D719AD3F-125B-5251-123C-23464D9347CA}"/>
          </ac:spMkLst>
        </pc:spChg>
      </pc:sldChg>
      <pc:sldChg chg="modSp mod">
        <pc:chgData name="NICOLY MATTOS DE SOUZA" userId="ab4b7233-9ff8-4024-8d44-f5cf6cbeceeb" providerId="ADAL" clId="{BA78CDA7-3769-408B-9A27-A145041E8406}" dt="2023-12-05T21:54:24.265" v="29" actId="1076"/>
        <pc:sldMkLst>
          <pc:docMk/>
          <pc:sldMk cId="1671472522" sldId="279"/>
        </pc:sldMkLst>
        <pc:spChg chg="mod">
          <ac:chgData name="NICOLY MATTOS DE SOUZA" userId="ab4b7233-9ff8-4024-8d44-f5cf6cbeceeb" providerId="ADAL" clId="{BA78CDA7-3769-408B-9A27-A145041E8406}" dt="2023-12-05T21:54:24.265" v="29" actId="1076"/>
          <ac:spMkLst>
            <pc:docMk/>
            <pc:sldMk cId="1671472522" sldId="279"/>
            <ac:spMk id="5" creationId="{8E00C314-70C8-382E-AACD-ED51E329A95A}"/>
          </ac:spMkLst>
        </pc:spChg>
        <pc:spChg chg="mod">
          <ac:chgData name="NICOLY MATTOS DE SOUZA" userId="ab4b7233-9ff8-4024-8d44-f5cf6cbeceeb" providerId="ADAL" clId="{BA78CDA7-3769-408B-9A27-A145041E8406}" dt="2023-12-05T21:53:51.289" v="27" actId="1076"/>
          <ac:spMkLst>
            <pc:docMk/>
            <pc:sldMk cId="1671472522" sldId="279"/>
            <ac:spMk id="7" creationId="{2A26FD9E-7F3D-5AA2-59AB-F7BA5E53D173}"/>
          </ac:spMkLst>
        </pc:spChg>
      </pc:sldChg>
      <pc:sldChg chg="addSp modSp mod">
        <pc:chgData name="NICOLY MATTOS DE SOUZA" userId="ab4b7233-9ff8-4024-8d44-f5cf6cbeceeb" providerId="ADAL" clId="{BA78CDA7-3769-408B-9A27-A145041E8406}" dt="2023-12-07T15:53:19.276" v="171" actId="14100"/>
        <pc:sldMkLst>
          <pc:docMk/>
          <pc:sldMk cId="3579269044" sldId="287"/>
        </pc:sldMkLst>
        <pc:picChg chg="add mod">
          <ac:chgData name="NICOLY MATTOS DE SOUZA" userId="ab4b7233-9ff8-4024-8d44-f5cf6cbeceeb" providerId="ADAL" clId="{BA78CDA7-3769-408B-9A27-A145041E8406}" dt="2023-12-07T15:53:19.276" v="171" actId="14100"/>
          <ac:picMkLst>
            <pc:docMk/>
            <pc:sldMk cId="3579269044" sldId="287"/>
            <ac:picMk id="2" creationId="{B38405E6-FFF7-100B-CB54-2061155F799A}"/>
          </ac:picMkLst>
        </pc:picChg>
        <pc:picChg chg="mod">
          <ac:chgData name="NICOLY MATTOS DE SOUZA" userId="ab4b7233-9ff8-4024-8d44-f5cf6cbeceeb" providerId="ADAL" clId="{BA78CDA7-3769-408B-9A27-A145041E8406}" dt="2023-12-07T15:50:33.940" v="147" actId="14100"/>
          <ac:picMkLst>
            <pc:docMk/>
            <pc:sldMk cId="3579269044" sldId="287"/>
            <ac:picMk id="3" creationId="{54A47E5E-BD61-C731-54AF-A1CB6C6FD0AE}"/>
          </ac:picMkLst>
        </pc:picChg>
        <pc:picChg chg="add mod">
          <ac:chgData name="NICOLY MATTOS DE SOUZA" userId="ab4b7233-9ff8-4024-8d44-f5cf6cbeceeb" providerId="ADAL" clId="{BA78CDA7-3769-408B-9A27-A145041E8406}" dt="2023-12-07T15:52:50.572" v="164" actId="14100"/>
          <ac:picMkLst>
            <pc:docMk/>
            <pc:sldMk cId="3579269044" sldId="287"/>
            <ac:picMk id="5" creationId="{3B26DD94-6037-4D29-25CF-DB5D54EFB5F7}"/>
          </ac:picMkLst>
        </pc:picChg>
        <pc:picChg chg="add mod modCrop">
          <ac:chgData name="NICOLY MATTOS DE SOUZA" userId="ab4b7233-9ff8-4024-8d44-f5cf6cbeceeb" providerId="ADAL" clId="{BA78CDA7-3769-408B-9A27-A145041E8406}" dt="2023-12-07T15:53:00.492" v="167" actId="14100"/>
          <ac:picMkLst>
            <pc:docMk/>
            <pc:sldMk cId="3579269044" sldId="287"/>
            <ac:picMk id="7" creationId="{B910DA98-4B94-F51D-F43A-3987C55B298C}"/>
          </ac:picMkLst>
        </pc:picChg>
        <pc:picChg chg="add mod modCrop">
          <ac:chgData name="NICOLY MATTOS DE SOUZA" userId="ab4b7233-9ff8-4024-8d44-f5cf6cbeceeb" providerId="ADAL" clId="{BA78CDA7-3769-408B-9A27-A145041E8406}" dt="2023-12-07T15:52:17.644" v="159" actId="1076"/>
          <ac:picMkLst>
            <pc:docMk/>
            <pc:sldMk cId="3579269044" sldId="287"/>
            <ac:picMk id="9" creationId="{DEA49EF3-7DE6-1D92-187F-00F4EFD91914}"/>
          </ac:picMkLst>
        </pc:picChg>
      </pc:sldChg>
      <pc:sldChg chg="addSp delSp modSp del mod chgLayout">
        <pc:chgData name="NICOLY MATTOS DE SOUZA" userId="ab4b7233-9ff8-4024-8d44-f5cf6cbeceeb" providerId="ADAL" clId="{BA78CDA7-3769-408B-9A27-A145041E8406}" dt="2023-12-05T21:56:24.631" v="37" actId="2696"/>
        <pc:sldMkLst>
          <pc:docMk/>
          <pc:sldMk cId="887964992" sldId="288"/>
        </pc:sldMkLst>
        <pc:spChg chg="add del mod">
          <ac:chgData name="NICOLY MATTOS DE SOUZA" userId="ab4b7233-9ff8-4024-8d44-f5cf6cbeceeb" providerId="ADAL" clId="{BA78CDA7-3769-408B-9A27-A145041E8406}" dt="2023-12-05T21:55:25.524" v="32" actId="6264"/>
          <ac:spMkLst>
            <pc:docMk/>
            <pc:sldMk cId="887964992" sldId="288"/>
            <ac:spMk id="3" creationId="{CD3CA2CE-FFFF-8AE6-6EA0-4D3B39D8A1E5}"/>
          </ac:spMkLst>
        </pc:spChg>
        <pc:spChg chg="mod ord">
          <ac:chgData name="NICOLY MATTOS DE SOUZA" userId="ab4b7233-9ff8-4024-8d44-f5cf6cbeceeb" providerId="ADAL" clId="{BA78CDA7-3769-408B-9A27-A145041E8406}" dt="2023-12-05T21:55:25.524" v="32" actId="6264"/>
          <ac:spMkLst>
            <pc:docMk/>
            <pc:sldMk cId="887964992" sldId="288"/>
            <ac:spMk id="4" creationId="{8FACB585-6D49-B655-8153-F13FD6B4A47F}"/>
          </ac:spMkLst>
        </pc:spChg>
        <pc:spChg chg="add del mod ord">
          <ac:chgData name="NICOLY MATTOS DE SOUZA" userId="ab4b7233-9ff8-4024-8d44-f5cf6cbeceeb" providerId="ADAL" clId="{BA78CDA7-3769-408B-9A27-A145041E8406}" dt="2023-12-05T21:55:25.524" v="32" actId="6264"/>
          <ac:spMkLst>
            <pc:docMk/>
            <pc:sldMk cId="887964992" sldId="288"/>
            <ac:spMk id="5" creationId="{D245E5EC-ECAB-A0E5-77F2-D6A13B09F596}"/>
          </ac:spMkLst>
        </pc:spChg>
        <pc:spChg chg="add del mod ord">
          <ac:chgData name="NICOLY MATTOS DE SOUZA" userId="ab4b7233-9ff8-4024-8d44-f5cf6cbeceeb" providerId="ADAL" clId="{BA78CDA7-3769-408B-9A27-A145041E8406}" dt="2023-12-05T21:55:25.524" v="32" actId="6264"/>
          <ac:spMkLst>
            <pc:docMk/>
            <pc:sldMk cId="887964992" sldId="288"/>
            <ac:spMk id="7" creationId="{B640E391-BADF-B1CE-827A-5350C8E4D55A}"/>
          </ac:spMkLst>
        </pc:spChg>
        <pc:picChg chg="del">
          <ac:chgData name="NICOLY MATTOS DE SOUZA" userId="ab4b7233-9ff8-4024-8d44-f5cf6cbeceeb" providerId="ADAL" clId="{BA78CDA7-3769-408B-9A27-A145041E8406}" dt="2023-12-05T21:55:11.002" v="30" actId="21"/>
          <ac:picMkLst>
            <pc:docMk/>
            <pc:sldMk cId="887964992" sldId="288"/>
            <ac:picMk id="2" creationId="{984765B1-FBF1-752D-2372-466E40441DA3}"/>
          </ac:picMkLst>
        </pc:picChg>
      </pc:sldChg>
      <pc:sldChg chg="del">
        <pc:chgData name="NICOLY MATTOS DE SOUZA" userId="ab4b7233-9ff8-4024-8d44-f5cf6cbeceeb" providerId="ADAL" clId="{BA78CDA7-3769-408B-9A27-A145041E8406}" dt="2023-12-05T22:28:56.243" v="66" actId="2696"/>
        <pc:sldMkLst>
          <pc:docMk/>
          <pc:sldMk cId="1955554335" sldId="291"/>
        </pc:sldMkLst>
      </pc:sldChg>
      <pc:sldChg chg="delSp del">
        <pc:chgData name="NICOLY MATTOS DE SOUZA" userId="ab4b7233-9ff8-4024-8d44-f5cf6cbeceeb" providerId="ADAL" clId="{BA78CDA7-3769-408B-9A27-A145041E8406}" dt="2023-12-05T22:28:58.841" v="67" actId="2696"/>
        <pc:sldMkLst>
          <pc:docMk/>
          <pc:sldMk cId="1043080952" sldId="292"/>
        </pc:sldMkLst>
        <pc:picChg chg="del">
          <ac:chgData name="NICOLY MATTOS DE SOUZA" userId="ab4b7233-9ff8-4024-8d44-f5cf6cbeceeb" providerId="ADAL" clId="{BA78CDA7-3769-408B-9A27-A145041E8406}" dt="2023-12-05T21:55:35.307" v="33"/>
          <ac:picMkLst>
            <pc:docMk/>
            <pc:sldMk cId="1043080952" sldId="292"/>
            <ac:picMk id="3" creationId="{BDF82750-A242-40A2-1F76-653FDB468E22}"/>
          </ac:picMkLst>
        </pc:picChg>
      </pc:sldChg>
      <pc:sldChg chg="addSp delSp modSp new del mod">
        <pc:chgData name="NICOLY MATTOS DE SOUZA" userId="ab4b7233-9ff8-4024-8d44-f5cf6cbeceeb" providerId="ADAL" clId="{BA78CDA7-3769-408B-9A27-A145041E8406}" dt="2023-12-05T20:41:07.202" v="13" actId="2696"/>
        <pc:sldMkLst>
          <pc:docMk/>
          <pc:sldMk cId="1350572781" sldId="293"/>
        </pc:sldMkLst>
        <pc:picChg chg="add del">
          <ac:chgData name="NICOLY MATTOS DE SOUZA" userId="ab4b7233-9ff8-4024-8d44-f5cf6cbeceeb" providerId="ADAL" clId="{BA78CDA7-3769-408B-9A27-A145041E8406}" dt="2023-12-05T20:40:00.932" v="3"/>
          <ac:picMkLst>
            <pc:docMk/>
            <pc:sldMk cId="1350572781" sldId="293"/>
            <ac:picMk id="3" creationId="{3E53137B-7733-3BC8-A17F-9DDC57C65690}"/>
          </ac:picMkLst>
        </pc:picChg>
        <pc:picChg chg="del mod">
          <ac:chgData name="NICOLY MATTOS DE SOUZA" userId="ab4b7233-9ff8-4024-8d44-f5cf6cbeceeb" providerId="ADAL" clId="{BA78CDA7-3769-408B-9A27-A145041E8406}" dt="2023-12-05T20:40:32.851" v="9"/>
          <ac:picMkLst>
            <pc:docMk/>
            <pc:sldMk cId="1350572781" sldId="293"/>
            <ac:picMk id="4" creationId="{C1D2148A-CF5F-43E1-BF8D-817D265F6A8A}"/>
          </ac:picMkLst>
        </pc:picChg>
      </pc:sldChg>
      <pc:sldChg chg="add">
        <pc:chgData name="NICOLY MATTOS DE SOUZA" userId="ab4b7233-9ff8-4024-8d44-f5cf6cbeceeb" providerId="ADAL" clId="{BA78CDA7-3769-408B-9A27-A145041E8406}" dt="2023-12-05T20:40:49.481" v="11"/>
        <pc:sldMkLst>
          <pc:docMk/>
          <pc:sldMk cId="758558230" sldId="294"/>
        </pc:sldMkLst>
      </pc:sldChg>
      <pc:sldChg chg="new del">
        <pc:chgData name="NICOLY MATTOS DE SOUZA" userId="ab4b7233-9ff8-4024-8d44-f5cf6cbeceeb" providerId="ADAL" clId="{BA78CDA7-3769-408B-9A27-A145041E8406}" dt="2023-12-05T20:40:34.626" v="10" actId="680"/>
        <pc:sldMkLst>
          <pc:docMk/>
          <pc:sldMk cId="2331097547" sldId="294"/>
        </pc:sldMkLst>
      </pc:sldChg>
      <pc:sldChg chg="new del">
        <pc:chgData name="NICOLY MATTOS DE SOUZA" userId="ab4b7233-9ff8-4024-8d44-f5cf6cbeceeb" providerId="ADAL" clId="{BA78CDA7-3769-408B-9A27-A145041E8406}" dt="2023-12-05T21:56:19.184" v="36" actId="2696"/>
        <pc:sldMkLst>
          <pc:docMk/>
          <pc:sldMk cId="1892137722" sldId="295"/>
        </pc:sldMkLst>
      </pc:sldChg>
      <pc:sldChg chg="add">
        <pc:chgData name="NICOLY MATTOS DE SOUZA" userId="ab4b7233-9ff8-4024-8d44-f5cf6cbeceeb" providerId="ADAL" clId="{BA78CDA7-3769-408B-9A27-A145041E8406}" dt="2023-12-05T21:56:16.743" v="35"/>
        <pc:sldMkLst>
          <pc:docMk/>
          <pc:sldMk cId="1341936049" sldId="29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ACBCED0-7DE7-1DD0-155C-08C452EE26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26A4023-CACD-7187-CAB8-3389DAC702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36B64-5D6C-4AC0-ACEC-9ECFD8446E2C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990F3E1-5E1D-801F-87E9-C40BFB084F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7ABF4E8-E772-FF0E-B5B9-18AFF23968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F8E29-4AD1-400D-9CAC-3A160D2A34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3231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B801E-4077-4F90-BCA8-CF77509B4906}" type="datetimeFigureOut">
              <a:rPr lang="pt-BR" smtClean="0"/>
              <a:t>07/12/2023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2E054-1683-4CCF-9CE6-2CAB4DE738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5545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Apresen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ipse 28">
            <a:extLst>
              <a:ext uri="{FF2B5EF4-FFF2-40B4-BE49-F238E27FC236}">
                <a16:creationId xmlns:a16="http://schemas.microsoft.com/office/drawing/2014/main" id="{F9DB0F43-6F8F-B1EE-4923-8D4F103C8A71}"/>
              </a:ext>
            </a:extLst>
          </p:cNvPr>
          <p:cNvSpPr/>
          <p:nvPr userDrawn="1"/>
        </p:nvSpPr>
        <p:spPr>
          <a:xfrm>
            <a:off x="7875153" y="4913311"/>
            <a:ext cx="621145" cy="36512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4A602407-591C-855B-2928-88BF9590B9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79563"/>
            <a:ext cx="12192000" cy="7247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>
              <a:buNone/>
              <a:defRPr/>
            </a:lvl2pPr>
          </a:lstStyle>
          <a:p>
            <a:pPr lvl="0"/>
            <a:r>
              <a:rPr lang="pt-BR" dirty="0"/>
              <a:t>Tipo da apresentação</a:t>
            </a:r>
          </a:p>
        </p:txBody>
      </p:sp>
      <p:sp>
        <p:nvSpPr>
          <p:cNvPr id="20" name="Espaço Reservado para Texto 18">
            <a:extLst>
              <a:ext uri="{FF2B5EF4-FFF2-40B4-BE49-F238E27FC236}">
                <a16:creationId xmlns:a16="http://schemas.microsoft.com/office/drawing/2014/main" id="{F59DEDE3-8162-297C-D524-2DF3D6A427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540001"/>
            <a:ext cx="12192000" cy="1625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>
                <a:solidFill>
                  <a:srgbClr val="4472C4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t-BR" dirty="0"/>
              <a:t>Título da apresentação</a:t>
            </a:r>
          </a:p>
        </p:txBody>
      </p:sp>
      <p:sp>
        <p:nvSpPr>
          <p:cNvPr id="21" name="Espaço Reservado para Texto 18">
            <a:extLst>
              <a:ext uri="{FF2B5EF4-FFF2-40B4-BE49-F238E27FC236}">
                <a16:creationId xmlns:a16="http://schemas.microsoft.com/office/drawing/2014/main" id="{15CDFF8A-7F97-B451-5178-12B2614081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401706"/>
            <a:ext cx="12192000" cy="1167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/>
            </a:lvl1pPr>
            <a:lvl2pPr marL="457200" indent="0">
              <a:buNone/>
              <a:defRPr/>
            </a:lvl2pPr>
          </a:lstStyle>
          <a:p>
            <a:pPr lvl="0"/>
            <a:r>
              <a:rPr lang="pt-BR" dirty="0"/>
              <a:t>Autores 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0F256695-AF2C-5D73-BF74-3C193A3C42A9}"/>
              </a:ext>
            </a:extLst>
          </p:cNvPr>
          <p:cNvSpPr/>
          <p:nvPr userDrawn="1"/>
        </p:nvSpPr>
        <p:spPr>
          <a:xfrm>
            <a:off x="11365573" y="6327859"/>
            <a:ext cx="62114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Espaço Reservado para Número de Slide 5">
            <a:extLst>
              <a:ext uri="{FF2B5EF4-FFF2-40B4-BE49-F238E27FC236}">
                <a16:creationId xmlns:a16="http://schemas.microsoft.com/office/drawing/2014/main" id="{D03F5D1F-6E3A-D584-8EC0-21C3FAB7E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572" y="6327858"/>
            <a:ext cx="6211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>
                <a:solidFill>
                  <a:srgbClr val="0F6EB4"/>
                </a:solidFill>
              </a:defRPr>
            </a:lvl1pPr>
          </a:lstStyle>
          <a:p>
            <a:fld id="{6E2CB754-EE76-4EF6-9408-08A6DCF9397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714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12D04B9-DF6A-428C-7438-48623E88F3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53673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5B49E2F-458D-8187-698B-91EEA2E5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53672"/>
            <a:ext cx="3932237" cy="90372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5B909339-9A7A-1FA2-7C65-3B2EA9124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95944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B46CCFE-BD7C-C19F-A798-F465405C966D}"/>
              </a:ext>
            </a:extLst>
          </p:cNvPr>
          <p:cNvSpPr/>
          <p:nvPr userDrawn="1"/>
        </p:nvSpPr>
        <p:spPr>
          <a:xfrm>
            <a:off x="11365573" y="6327859"/>
            <a:ext cx="62114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12AE5D3A-756F-E0B6-D50D-538920F69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572" y="6327858"/>
            <a:ext cx="6211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>
                <a:solidFill>
                  <a:srgbClr val="0F6EB4"/>
                </a:solidFill>
              </a:defRPr>
            </a:lvl1pPr>
          </a:lstStyle>
          <a:p>
            <a:fld id="{6E2CB754-EE76-4EF6-9408-08A6DCF9397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286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 de Seçã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615DB8-F4B5-6FF8-2E08-240BBFE06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4638"/>
            <a:ext cx="9144000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B305C0-A56C-A4FF-7199-B765F9F7C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5463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C5E9825-09A6-C069-D65A-83FFABB087A5}"/>
              </a:ext>
            </a:extLst>
          </p:cNvPr>
          <p:cNvSpPr/>
          <p:nvPr userDrawn="1"/>
        </p:nvSpPr>
        <p:spPr>
          <a:xfrm>
            <a:off x="11365573" y="6327859"/>
            <a:ext cx="62114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5ECDA4F7-B34B-3B38-DA43-6772D744F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572" y="6327858"/>
            <a:ext cx="6211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>
                <a:solidFill>
                  <a:srgbClr val="0F6EB4"/>
                </a:solidFill>
              </a:defRPr>
            </a:lvl1pPr>
          </a:lstStyle>
          <a:p>
            <a:fld id="{6E2CB754-EE76-4EF6-9408-08A6DCF9397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4537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ide de Título de Seçã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E6DEE-1C10-2A59-1873-F7D344992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2D93D4-8833-010E-6BE3-733B4FEF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7F5949E-9718-4102-FF58-ED586FBCEDD9}"/>
              </a:ext>
            </a:extLst>
          </p:cNvPr>
          <p:cNvSpPr/>
          <p:nvPr userDrawn="1"/>
        </p:nvSpPr>
        <p:spPr>
          <a:xfrm>
            <a:off x="11365573" y="6327859"/>
            <a:ext cx="62114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43442BAB-2C87-BAD7-33CD-48E5A8994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572" y="6327858"/>
            <a:ext cx="6211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>
                <a:solidFill>
                  <a:srgbClr val="0F6EB4"/>
                </a:solidFill>
              </a:defRPr>
            </a:lvl1pPr>
          </a:lstStyle>
          <a:p>
            <a:fld id="{6E2CB754-EE76-4EF6-9408-08A6DCF9397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668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6EB5C-9A85-E179-D843-C0688C73D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8142"/>
            <a:ext cx="10515600" cy="1235869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FFCC83-D9EB-028F-96A0-C018B3BEE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8875"/>
            <a:ext cx="10515600" cy="37480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DEC56F5-2C9B-DE3C-F821-8C8224437151}"/>
              </a:ext>
            </a:extLst>
          </p:cNvPr>
          <p:cNvSpPr/>
          <p:nvPr userDrawn="1"/>
        </p:nvSpPr>
        <p:spPr>
          <a:xfrm>
            <a:off x="11365573" y="6327859"/>
            <a:ext cx="62114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7A68BEC1-8C10-1C0E-4F16-2163BB5DC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572" y="6327858"/>
            <a:ext cx="6211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>
                <a:solidFill>
                  <a:srgbClr val="0F6EB4"/>
                </a:solidFill>
              </a:defRPr>
            </a:lvl1pPr>
          </a:lstStyle>
          <a:p>
            <a:fld id="{6E2CB754-EE76-4EF6-9408-08A6DCF9397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912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D9B74-87C9-9C18-E037-F557603E0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8431"/>
            <a:ext cx="10515600" cy="1304129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5E5FD6-BE82-EF93-7983-C0EBB09FE3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24125"/>
            <a:ext cx="5181600" cy="365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6BA976-7813-6918-8F15-8BB857971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524124"/>
            <a:ext cx="5181600" cy="3652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52A6D44-A2CD-EEB1-317C-4DC3ADB65534}"/>
              </a:ext>
            </a:extLst>
          </p:cNvPr>
          <p:cNvSpPr/>
          <p:nvPr userDrawn="1"/>
        </p:nvSpPr>
        <p:spPr>
          <a:xfrm>
            <a:off x="11365573" y="6327859"/>
            <a:ext cx="62114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657240F5-F15B-D0C0-FE31-37710FCFE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572" y="6327858"/>
            <a:ext cx="6211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>
                <a:solidFill>
                  <a:srgbClr val="0F6EB4"/>
                </a:solidFill>
              </a:defRPr>
            </a:lvl1pPr>
          </a:lstStyle>
          <a:p>
            <a:fld id="{6E2CB754-EE76-4EF6-9408-08A6DCF9397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911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F1217-ACE3-80A3-E1C3-EE1BF163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2182"/>
            <a:ext cx="10515600" cy="1330463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0F1FE4-CE93-B03F-F042-74AC139B7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38312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AB58E0B-EB57-45C2-7285-178FF73ED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69673"/>
            <a:ext cx="5157787" cy="2919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D7C900D-4507-D479-B411-B3EAA5A47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8312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4CB9144-7FA8-1797-9C80-A5894B96D4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269671"/>
            <a:ext cx="5183188" cy="2919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DFDFC74-48D5-88CF-B356-4EC3F2D2C8D2}"/>
              </a:ext>
            </a:extLst>
          </p:cNvPr>
          <p:cNvSpPr/>
          <p:nvPr userDrawn="1"/>
        </p:nvSpPr>
        <p:spPr>
          <a:xfrm>
            <a:off x="11365573" y="6327859"/>
            <a:ext cx="62114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Espaço Reservado para Número de Slide 5">
            <a:extLst>
              <a:ext uri="{FF2B5EF4-FFF2-40B4-BE49-F238E27FC236}">
                <a16:creationId xmlns:a16="http://schemas.microsoft.com/office/drawing/2014/main" id="{33A7AE52-E9BC-5075-8F4C-FB24AE3326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5572" y="6327858"/>
            <a:ext cx="6211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>
                <a:solidFill>
                  <a:srgbClr val="0F6EB4"/>
                </a:solidFill>
              </a:defRPr>
            </a:lvl1pPr>
          </a:lstStyle>
          <a:p>
            <a:fld id="{6E2CB754-EE76-4EF6-9408-08A6DCF9397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5079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90651-71B6-2989-95B7-B0B95135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7091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C9459BA-9F1F-7C19-1256-24AD0BA4E57D}"/>
              </a:ext>
            </a:extLst>
          </p:cNvPr>
          <p:cNvSpPr/>
          <p:nvPr userDrawn="1"/>
        </p:nvSpPr>
        <p:spPr>
          <a:xfrm>
            <a:off x="11365573" y="6327859"/>
            <a:ext cx="62114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F9E55A-4B86-B3A3-3FD4-EF532608C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572" y="6327858"/>
            <a:ext cx="6211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>
                <a:solidFill>
                  <a:srgbClr val="0F6EB4"/>
                </a:solidFill>
              </a:defRPr>
            </a:lvl1pPr>
          </a:lstStyle>
          <a:p>
            <a:fld id="{6E2CB754-EE76-4EF6-9408-08A6DCF9397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5540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DFB0C2BF-EBF6-F21D-62DB-61B01ECCA74E}"/>
              </a:ext>
            </a:extLst>
          </p:cNvPr>
          <p:cNvSpPr/>
          <p:nvPr userDrawn="1"/>
        </p:nvSpPr>
        <p:spPr>
          <a:xfrm>
            <a:off x="11365573" y="6327859"/>
            <a:ext cx="62114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6803A617-0FE0-5D64-6A43-97D991563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572" y="6327858"/>
            <a:ext cx="6211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>
                <a:solidFill>
                  <a:srgbClr val="0F6EB4"/>
                </a:solidFill>
              </a:defRPr>
            </a:lvl1pPr>
          </a:lstStyle>
          <a:p>
            <a:fld id="{6E2CB754-EE76-4EF6-9408-08A6DCF9397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8890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DBF65-B49C-5513-CCDB-A2CBA4694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53672"/>
            <a:ext cx="3932237" cy="90372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8E5D3A-2814-9A15-1619-5DD1BFBE0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53673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C9518F-78DA-9060-57AD-7147E5CE9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95944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F7A3625-52DA-B120-F911-67510A0FA0C2}"/>
              </a:ext>
            </a:extLst>
          </p:cNvPr>
          <p:cNvSpPr/>
          <p:nvPr userDrawn="1"/>
        </p:nvSpPr>
        <p:spPr>
          <a:xfrm>
            <a:off x="11365573" y="6327859"/>
            <a:ext cx="621145" cy="3651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5F07A735-A9BB-2753-AC42-4F44A1FD8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572" y="6327858"/>
            <a:ext cx="6211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>
                <a:solidFill>
                  <a:srgbClr val="0F6EB4"/>
                </a:solidFill>
              </a:defRPr>
            </a:lvl1pPr>
          </a:lstStyle>
          <a:p>
            <a:fld id="{6E2CB754-EE76-4EF6-9408-08A6DCF9397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2479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>
            <a:extLst>
              <a:ext uri="{FF2B5EF4-FFF2-40B4-BE49-F238E27FC236}">
                <a16:creationId xmlns:a16="http://schemas.microsoft.com/office/drawing/2014/main" id="{D6C62681-051C-35AE-C2CB-1DC1AC78BAE1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6172735"/>
            <a:ext cx="12192000" cy="685265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534E2E8D-B9EE-EE62-F6E3-383365400F69}"/>
              </a:ext>
            </a:extLst>
          </p:cNvPr>
          <p:cNvGrpSpPr/>
          <p:nvPr userDrawn="1"/>
        </p:nvGrpSpPr>
        <p:grpSpPr>
          <a:xfrm>
            <a:off x="3218574" y="-9528"/>
            <a:ext cx="8973426" cy="990604"/>
            <a:chOff x="3218574" y="-9528"/>
            <a:chExt cx="8973426" cy="990604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4E0EB20-F7B1-0A17-9166-C3B575B19A81}"/>
                </a:ext>
              </a:extLst>
            </p:cNvPr>
            <p:cNvSpPr/>
            <p:nvPr userDrawn="1"/>
          </p:nvSpPr>
          <p:spPr>
            <a:xfrm>
              <a:off x="3218574" y="-1"/>
              <a:ext cx="8973426" cy="9810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Triângulo Retângulo 15">
              <a:extLst>
                <a:ext uri="{FF2B5EF4-FFF2-40B4-BE49-F238E27FC236}">
                  <a16:creationId xmlns:a16="http://schemas.microsoft.com/office/drawing/2014/main" id="{B4803EAC-F67F-E306-841D-FFD48C266DCF}"/>
                </a:ext>
              </a:extLst>
            </p:cNvPr>
            <p:cNvSpPr/>
            <p:nvPr userDrawn="1"/>
          </p:nvSpPr>
          <p:spPr>
            <a:xfrm>
              <a:off x="3218574" y="-9528"/>
              <a:ext cx="1038225" cy="990604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5A6EC88E-4E5F-DF76-C0D0-FE089CDEA3D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61" y="124675"/>
            <a:ext cx="1642187" cy="856401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A57BD0B1-9104-7DAA-81F5-7C406AEE6CB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38694" y="6335294"/>
            <a:ext cx="619333" cy="40659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32C1F11-3CAD-F960-1A4B-A98A95A5C96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981665" y="6288848"/>
            <a:ext cx="390765" cy="453038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2ECA9DEF-116E-4EDE-7623-418E27A33D0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56" y="62204"/>
            <a:ext cx="2194662" cy="84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3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ACB585-6D49-B655-8153-F13FD6B4A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1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99FBF9-6645-2C03-03E9-E634C15F80A0}"/>
              </a:ext>
            </a:extLst>
          </p:cNvPr>
          <p:cNvSpPr txBox="1"/>
          <p:nvPr/>
        </p:nvSpPr>
        <p:spPr>
          <a:xfrm>
            <a:off x="448836" y="1328684"/>
            <a:ext cx="33240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Agricultura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7DA0DC-457B-FBBC-9BE6-F9089274A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89" y="1328684"/>
            <a:ext cx="2941320" cy="17724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DBEFEB6-B3D3-D63F-3C1F-4DFA3E63D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36" y="2820741"/>
            <a:ext cx="3132810" cy="212277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BEEDC36-2AD1-0353-FF13-21A734A04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25" y="1991688"/>
            <a:ext cx="2644875" cy="17651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189C297-B6E6-0C2C-57BB-27135C960E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99" y="3000631"/>
            <a:ext cx="2644875" cy="176299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CCEDC22-206D-7C36-C5F5-00FA53BACE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289" y="4062114"/>
            <a:ext cx="2644875" cy="176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25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ACB585-6D49-B655-8153-F13FD6B4A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99FBF9-6645-2C03-03E9-E634C15F80A0}"/>
              </a:ext>
            </a:extLst>
          </p:cNvPr>
          <p:cNvSpPr txBox="1"/>
          <p:nvPr/>
        </p:nvSpPr>
        <p:spPr>
          <a:xfrm>
            <a:off x="404226" y="1313073"/>
            <a:ext cx="419248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Cronograma</a:t>
            </a:r>
          </a:p>
          <a:p>
            <a:endParaRPr lang="pt-BR" sz="3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49E796F-7DF7-C57C-5ACC-535C6B963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26" y="1882459"/>
            <a:ext cx="2857500" cy="16002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CCF4247-8E46-6259-0F85-8B65E275F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6" y="3429000"/>
            <a:ext cx="4695568" cy="23203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46905F5-8AD1-FFD7-513F-3945168F2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028" y="3268924"/>
            <a:ext cx="5145903" cy="254079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A53B54B-7387-028A-D59D-E31F08AFFA85}"/>
              </a:ext>
            </a:extLst>
          </p:cNvPr>
          <p:cNvSpPr txBox="1"/>
          <p:nvPr/>
        </p:nvSpPr>
        <p:spPr>
          <a:xfrm>
            <a:off x="7288541" y="2390171"/>
            <a:ext cx="397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Metodologia Kanban</a:t>
            </a:r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AB9A818B-25B3-3052-F175-503027D8397D}"/>
              </a:ext>
            </a:extLst>
          </p:cNvPr>
          <p:cNvSpPr/>
          <p:nvPr/>
        </p:nvSpPr>
        <p:spPr>
          <a:xfrm>
            <a:off x="5486973" y="4193059"/>
            <a:ext cx="930303" cy="551935"/>
          </a:xfrm>
          <a:prstGeom prst="rightArrow">
            <a:avLst>
              <a:gd name="adj1" fmla="val 55096"/>
              <a:gd name="adj2" fmla="val 70384"/>
            </a:avLst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B1B9157-C11D-0BDD-D7D7-4A200D844DE5}"/>
              </a:ext>
            </a:extLst>
          </p:cNvPr>
          <p:cNvSpPr/>
          <p:nvPr/>
        </p:nvSpPr>
        <p:spPr>
          <a:xfrm>
            <a:off x="6839578" y="3346302"/>
            <a:ext cx="897925" cy="392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467ADFE-BEAB-E8B8-828A-F4FE70B4931C}"/>
              </a:ext>
            </a:extLst>
          </p:cNvPr>
          <p:cNvSpPr/>
          <p:nvPr/>
        </p:nvSpPr>
        <p:spPr>
          <a:xfrm>
            <a:off x="8679075" y="3477506"/>
            <a:ext cx="897925" cy="338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0780127-14D2-302D-C679-CEEEB59A5B30}"/>
              </a:ext>
            </a:extLst>
          </p:cNvPr>
          <p:cNvSpPr/>
          <p:nvPr/>
        </p:nvSpPr>
        <p:spPr>
          <a:xfrm>
            <a:off x="10354962" y="3429000"/>
            <a:ext cx="1010610" cy="338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AA241BE-00A3-8A88-FDB1-90CE17DB7D30}"/>
              </a:ext>
            </a:extLst>
          </p:cNvPr>
          <p:cNvSpPr txBox="1"/>
          <p:nvPr/>
        </p:nvSpPr>
        <p:spPr>
          <a:xfrm>
            <a:off x="6983285" y="3477506"/>
            <a:ext cx="1188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executar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D176071-D5E7-65D7-8787-D9A9764B1B58}"/>
              </a:ext>
            </a:extLst>
          </p:cNvPr>
          <p:cNvSpPr txBox="1"/>
          <p:nvPr/>
        </p:nvSpPr>
        <p:spPr>
          <a:xfrm>
            <a:off x="8584944" y="3477506"/>
            <a:ext cx="13810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curso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7A7FA16-B7D6-EA87-4E0A-0936B54AFC71}"/>
              </a:ext>
            </a:extLst>
          </p:cNvPr>
          <p:cNvSpPr txBox="1"/>
          <p:nvPr/>
        </p:nvSpPr>
        <p:spPr>
          <a:xfrm>
            <a:off x="10295107" y="3488111"/>
            <a:ext cx="13810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Executados</a:t>
            </a:r>
          </a:p>
        </p:txBody>
      </p:sp>
    </p:spTree>
    <p:extLst>
      <p:ext uri="{BB962C8B-B14F-4D97-AF65-F5344CB8AC3E}">
        <p14:creationId xmlns:p14="http://schemas.microsoft.com/office/powerpoint/2010/main" val="2489253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ACB585-6D49-B655-8153-F13FD6B4A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99FBF9-6645-2C03-03E9-E634C15F80A0}"/>
              </a:ext>
            </a:extLst>
          </p:cNvPr>
          <p:cNvSpPr txBox="1"/>
          <p:nvPr/>
        </p:nvSpPr>
        <p:spPr>
          <a:xfrm>
            <a:off x="404226" y="1313073"/>
            <a:ext cx="419248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Cronograma</a:t>
            </a:r>
          </a:p>
          <a:p>
            <a:endParaRPr lang="pt-BR" sz="3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CBEE3F0-9F23-C72C-667F-C5880FDE6088}"/>
              </a:ext>
            </a:extLst>
          </p:cNvPr>
          <p:cNvSpPr txBox="1"/>
          <p:nvPr/>
        </p:nvSpPr>
        <p:spPr>
          <a:xfrm>
            <a:off x="404226" y="2092411"/>
            <a:ext cx="303095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31/08 - 1</a:t>
            </a:r>
            <a:r>
              <a:rPr lang="pt-BR" sz="2400" b="0" i="0" dirty="0">
                <a:solidFill>
                  <a:srgbClr val="4A555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°</a:t>
            </a:r>
            <a:r>
              <a:rPr lang="pt-BR" sz="24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reunião </a:t>
            </a:r>
          </a:p>
          <a:p>
            <a:endParaRPr lang="pt-BR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Pautas</a:t>
            </a:r>
          </a:p>
          <a:p>
            <a:endParaRPr lang="pt-BR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 do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A26FD9E-7F3D-5AA2-59AB-F7BA5E53D173}"/>
              </a:ext>
            </a:extLst>
          </p:cNvPr>
          <p:cNvSpPr txBox="1"/>
          <p:nvPr/>
        </p:nvSpPr>
        <p:spPr>
          <a:xfrm>
            <a:off x="4564333" y="1705232"/>
            <a:ext cx="3030953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04/09 - 2</a:t>
            </a:r>
            <a:r>
              <a:rPr lang="pt-BR" sz="2400" b="0" i="0" dirty="0">
                <a:solidFill>
                  <a:srgbClr val="4A555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°</a:t>
            </a:r>
            <a:r>
              <a:rPr lang="pt-BR" sz="24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reunião </a:t>
            </a:r>
          </a:p>
          <a:p>
            <a:endParaRPr lang="pt-BR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Pautas</a:t>
            </a:r>
          </a:p>
          <a:p>
            <a:endParaRPr lang="pt-BR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Entrevista com pequenos produtores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Entrevista com os funcionários da casa da agricultura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Formulação das perguntas para as entrevistas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Linhas para produtor familiar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022D234-3A11-7F0F-0B12-C2DED308FA39}"/>
              </a:ext>
            </a:extLst>
          </p:cNvPr>
          <p:cNvSpPr txBox="1"/>
          <p:nvPr/>
        </p:nvSpPr>
        <p:spPr>
          <a:xfrm>
            <a:off x="8724441" y="2092411"/>
            <a:ext cx="3063333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12/09 – Entrevista com os funcionários da casa da agricultura</a:t>
            </a:r>
            <a:endParaRPr lang="pt-BR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957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ACB585-6D49-B655-8153-F13FD6B4A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99FBF9-6645-2C03-03E9-E634C15F80A0}"/>
              </a:ext>
            </a:extLst>
          </p:cNvPr>
          <p:cNvSpPr txBox="1"/>
          <p:nvPr/>
        </p:nvSpPr>
        <p:spPr>
          <a:xfrm>
            <a:off x="404226" y="1313073"/>
            <a:ext cx="419248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Cronograma</a:t>
            </a:r>
          </a:p>
          <a:p>
            <a:endParaRPr lang="pt-BR" sz="3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CBEE3F0-9F23-C72C-667F-C5880FDE6088}"/>
              </a:ext>
            </a:extLst>
          </p:cNvPr>
          <p:cNvSpPr txBox="1"/>
          <p:nvPr/>
        </p:nvSpPr>
        <p:spPr>
          <a:xfrm>
            <a:off x="404226" y="2092410"/>
            <a:ext cx="303095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13/09 – Entrevista com pequenos produtores (Feira do agricultor)</a:t>
            </a:r>
          </a:p>
          <a:p>
            <a:endParaRPr lang="pt-BR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022D234-3A11-7F0F-0B12-C2DED308FA39}"/>
              </a:ext>
            </a:extLst>
          </p:cNvPr>
          <p:cNvSpPr txBox="1"/>
          <p:nvPr/>
        </p:nvSpPr>
        <p:spPr>
          <a:xfrm>
            <a:off x="4564335" y="2092410"/>
            <a:ext cx="303095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16/09 - 3</a:t>
            </a:r>
            <a:r>
              <a:rPr lang="pt-BR" sz="2400" b="0" i="0" dirty="0">
                <a:solidFill>
                  <a:srgbClr val="4A555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°</a:t>
            </a:r>
            <a:r>
              <a:rPr lang="pt-BR" sz="24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reunião </a:t>
            </a:r>
          </a:p>
          <a:p>
            <a:endParaRPr lang="pt-BR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Pautas</a:t>
            </a:r>
          </a:p>
          <a:p>
            <a:endParaRPr lang="pt-BR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Discussão sobre as entrevistas realizadas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Formulação das perguntas para a entrevista com o prefeito Cido Ferrari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E5756E9-6C84-9311-7C24-4CA71F95DD47}"/>
              </a:ext>
            </a:extLst>
          </p:cNvPr>
          <p:cNvSpPr txBox="1"/>
          <p:nvPr/>
        </p:nvSpPr>
        <p:spPr>
          <a:xfrm>
            <a:off x="8724445" y="2092410"/>
            <a:ext cx="3063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19/09 – Entrevista com o prefeito Cido Ferrari</a:t>
            </a:r>
            <a:endParaRPr lang="pt-BR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091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ACB585-6D49-B655-8153-F13FD6B4A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99FBF9-6645-2C03-03E9-E634C15F80A0}"/>
              </a:ext>
            </a:extLst>
          </p:cNvPr>
          <p:cNvSpPr txBox="1"/>
          <p:nvPr/>
        </p:nvSpPr>
        <p:spPr>
          <a:xfrm>
            <a:off x="404226" y="1313073"/>
            <a:ext cx="419248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Cronograma</a:t>
            </a:r>
          </a:p>
          <a:p>
            <a:endParaRPr lang="pt-BR" sz="3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CBEE3F0-9F23-C72C-667F-C5880FDE6088}"/>
              </a:ext>
            </a:extLst>
          </p:cNvPr>
          <p:cNvSpPr txBox="1"/>
          <p:nvPr/>
        </p:nvSpPr>
        <p:spPr>
          <a:xfrm>
            <a:off x="404226" y="2092411"/>
            <a:ext cx="3030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21/09 - 4</a:t>
            </a:r>
            <a:r>
              <a:rPr lang="pt-BR" sz="2400" b="0" i="0" dirty="0">
                <a:solidFill>
                  <a:srgbClr val="4A555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°</a:t>
            </a:r>
            <a:r>
              <a:rPr lang="pt-BR" sz="24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reunião </a:t>
            </a:r>
          </a:p>
          <a:p>
            <a:endParaRPr lang="pt-BR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Pautas</a:t>
            </a:r>
          </a:p>
          <a:p>
            <a:endParaRPr lang="pt-BR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Sites concorrentes e seus pontos negativos e positivos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A26FD9E-7F3D-5AA2-59AB-F7BA5E53D173}"/>
              </a:ext>
            </a:extLst>
          </p:cNvPr>
          <p:cNvSpPr txBox="1"/>
          <p:nvPr/>
        </p:nvSpPr>
        <p:spPr>
          <a:xfrm>
            <a:off x="4564333" y="2092411"/>
            <a:ext cx="3030953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24/10 - 5</a:t>
            </a:r>
            <a:r>
              <a:rPr lang="pt-BR" sz="2400" b="0" i="0" dirty="0">
                <a:solidFill>
                  <a:srgbClr val="4A555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°</a:t>
            </a:r>
            <a:r>
              <a:rPr lang="pt-BR" sz="24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reunião </a:t>
            </a:r>
          </a:p>
          <a:p>
            <a:endParaRPr lang="pt-BR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Pautas</a:t>
            </a:r>
          </a:p>
          <a:p>
            <a:endParaRPr lang="pt-BR" sz="20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Discussão sobre a entrevista com o prefeito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 individual de uma logo pelos integrantes do grupo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Inicio da prototipação do site para a prévia da apresentação dia 17/11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022D234-3A11-7F0F-0B12-C2DED308FA39}"/>
              </a:ext>
            </a:extLst>
          </p:cNvPr>
          <p:cNvSpPr txBox="1"/>
          <p:nvPr/>
        </p:nvSpPr>
        <p:spPr>
          <a:xfrm>
            <a:off x="8724441" y="2092411"/>
            <a:ext cx="303095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25/10 - 6</a:t>
            </a:r>
            <a:r>
              <a:rPr lang="pt-BR" sz="2400" b="0" i="0" dirty="0">
                <a:solidFill>
                  <a:srgbClr val="4A555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°</a:t>
            </a:r>
            <a:r>
              <a:rPr lang="pt-BR" sz="24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reunião </a:t>
            </a:r>
          </a:p>
          <a:p>
            <a:endParaRPr lang="pt-BR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Pautas</a:t>
            </a:r>
          </a:p>
          <a:p>
            <a:endParaRPr lang="pt-BR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Tópicos a serem abordados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Ordem dos tópicos no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Atribuição dos tópicos para os integrantes do grupo</a:t>
            </a:r>
          </a:p>
        </p:txBody>
      </p:sp>
    </p:spTree>
    <p:extLst>
      <p:ext uri="{BB962C8B-B14F-4D97-AF65-F5344CB8AC3E}">
        <p14:creationId xmlns:p14="http://schemas.microsoft.com/office/powerpoint/2010/main" val="4268329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ACB585-6D49-B655-8153-F13FD6B4A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99FBF9-6645-2C03-03E9-E634C15F80A0}"/>
              </a:ext>
            </a:extLst>
          </p:cNvPr>
          <p:cNvSpPr txBox="1"/>
          <p:nvPr/>
        </p:nvSpPr>
        <p:spPr>
          <a:xfrm>
            <a:off x="404226" y="1313073"/>
            <a:ext cx="419248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Cronograma</a:t>
            </a:r>
          </a:p>
          <a:p>
            <a:endParaRPr lang="pt-BR" sz="3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CBEE3F0-9F23-C72C-667F-C5880FDE6088}"/>
              </a:ext>
            </a:extLst>
          </p:cNvPr>
          <p:cNvSpPr txBox="1"/>
          <p:nvPr/>
        </p:nvSpPr>
        <p:spPr>
          <a:xfrm>
            <a:off x="404228" y="2092411"/>
            <a:ext cx="303095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04/11 - 7</a:t>
            </a:r>
            <a:r>
              <a:rPr lang="pt-BR" sz="2400" b="0" i="0" dirty="0">
                <a:solidFill>
                  <a:srgbClr val="4A555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°</a:t>
            </a:r>
            <a:r>
              <a:rPr lang="pt-BR" sz="24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reunião </a:t>
            </a:r>
          </a:p>
          <a:p>
            <a:endParaRPr lang="pt-BR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Pautas</a:t>
            </a:r>
          </a:p>
          <a:p>
            <a:endParaRPr lang="pt-BR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Formulação das perguntas para a entrevista com Luizinho Pedro Antônio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Entrega das pesquisas dos tópicos </a:t>
            </a:r>
          </a:p>
          <a:p>
            <a:endParaRPr lang="pt-BR" sz="1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Entrega das logos</a:t>
            </a:r>
          </a:p>
          <a:p>
            <a:endParaRPr lang="pt-BR" sz="1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Votação para definir a logo</a:t>
            </a:r>
          </a:p>
          <a:p>
            <a:endParaRPr lang="pt-BR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A26FD9E-7F3D-5AA2-59AB-F7BA5E53D173}"/>
              </a:ext>
            </a:extLst>
          </p:cNvPr>
          <p:cNvSpPr txBox="1"/>
          <p:nvPr/>
        </p:nvSpPr>
        <p:spPr>
          <a:xfrm>
            <a:off x="8723868" y="2092411"/>
            <a:ext cx="3030953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07/11 - 8</a:t>
            </a:r>
            <a:r>
              <a:rPr lang="pt-BR" sz="2400" b="0" i="0" dirty="0">
                <a:solidFill>
                  <a:srgbClr val="4A555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°</a:t>
            </a:r>
            <a:r>
              <a:rPr lang="pt-BR" sz="24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reunião </a:t>
            </a:r>
          </a:p>
          <a:p>
            <a:endParaRPr lang="pt-BR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Pautas</a:t>
            </a:r>
          </a:p>
          <a:p>
            <a:endParaRPr lang="pt-BR" sz="18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Discussão sobre a entrevista com Luizinho Pedro Antônio</a:t>
            </a:r>
          </a:p>
          <a:p>
            <a:endParaRPr lang="pt-BR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E00C314-70C8-382E-AACD-ED51E329A95A}"/>
              </a:ext>
            </a:extLst>
          </p:cNvPr>
          <p:cNvSpPr txBox="1"/>
          <p:nvPr/>
        </p:nvSpPr>
        <p:spPr>
          <a:xfrm>
            <a:off x="4596714" y="2092411"/>
            <a:ext cx="29320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06/11 – Entrevista com Luizinho Pedro Antônio </a:t>
            </a:r>
          </a:p>
        </p:txBody>
      </p:sp>
    </p:spTree>
    <p:extLst>
      <p:ext uri="{BB962C8B-B14F-4D97-AF65-F5344CB8AC3E}">
        <p14:creationId xmlns:p14="http://schemas.microsoft.com/office/powerpoint/2010/main" val="1671472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ACB585-6D49-B655-8153-F13FD6B4A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99FBF9-6645-2C03-03E9-E634C15F80A0}"/>
              </a:ext>
            </a:extLst>
          </p:cNvPr>
          <p:cNvSpPr txBox="1"/>
          <p:nvPr/>
        </p:nvSpPr>
        <p:spPr>
          <a:xfrm>
            <a:off x="404226" y="1313073"/>
            <a:ext cx="419248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Canvas</a:t>
            </a:r>
          </a:p>
          <a:p>
            <a:endParaRPr lang="pt-BR" sz="3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A569B1C-7E4B-C3D3-2C54-B350608E5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70" y="1313073"/>
            <a:ext cx="7871802" cy="463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ACB585-6D49-B655-8153-F13FD6B4A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99FBF9-6645-2C03-03E9-E634C15F80A0}"/>
              </a:ext>
            </a:extLst>
          </p:cNvPr>
          <p:cNvSpPr txBox="1"/>
          <p:nvPr/>
        </p:nvSpPr>
        <p:spPr>
          <a:xfrm>
            <a:off x="404226" y="1313073"/>
            <a:ext cx="419248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Fluxograma</a:t>
            </a:r>
          </a:p>
          <a:p>
            <a:endParaRPr lang="pt-BR" sz="3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DE306A9-C15D-AEFA-30B8-4DB3B6C4B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2" y="1882459"/>
            <a:ext cx="11511016" cy="418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01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ACB585-6D49-B655-8153-F13FD6B4A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99FBF9-6645-2C03-03E9-E634C15F80A0}"/>
              </a:ext>
            </a:extLst>
          </p:cNvPr>
          <p:cNvSpPr txBox="1"/>
          <p:nvPr/>
        </p:nvSpPr>
        <p:spPr>
          <a:xfrm>
            <a:off x="404226" y="1313073"/>
            <a:ext cx="419248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 frames</a:t>
            </a:r>
          </a:p>
          <a:p>
            <a:endParaRPr lang="pt-BR" sz="3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D73E58-D3DA-1879-FED5-5FF289307CF3}"/>
              </a:ext>
            </a:extLst>
          </p:cNvPr>
          <p:cNvSpPr txBox="1"/>
          <p:nvPr/>
        </p:nvSpPr>
        <p:spPr>
          <a:xfrm>
            <a:off x="404226" y="2070327"/>
            <a:ext cx="2833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A555C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Baixa resolução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4A47E5E-BD61-C731-54AF-A1CB6C6FD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0" r="896" b="1807"/>
          <a:stretch/>
        </p:blipFill>
        <p:spPr>
          <a:xfrm>
            <a:off x="402815" y="4424782"/>
            <a:ext cx="4249232" cy="155688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38405E6-FFF7-100B-CB54-2061155F7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114" y="4465486"/>
            <a:ext cx="2156072" cy="15120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26DD94-6037-4D29-25CF-DB5D54EFB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787" y="2973799"/>
            <a:ext cx="2268923" cy="300369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910DA98-4B94-F51D-F43A-3987C55B29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81" t="27594" r="16731" b="13391"/>
          <a:stretch/>
        </p:blipFill>
        <p:spPr>
          <a:xfrm>
            <a:off x="7216450" y="2969991"/>
            <a:ext cx="2268923" cy="300750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EA49EF3-7DE6-1D92-187F-00F4EFD919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649" t="6707" r="17386" b="8423"/>
          <a:stretch/>
        </p:blipFill>
        <p:spPr>
          <a:xfrm rot="16200000">
            <a:off x="1880211" y="1496456"/>
            <a:ext cx="1294492" cy="424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6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C58AB3EA-F28D-D5BC-EEFF-7AEF967B623C}"/>
              </a:ext>
            </a:extLst>
          </p:cNvPr>
          <p:cNvSpPr/>
          <p:nvPr/>
        </p:nvSpPr>
        <p:spPr>
          <a:xfrm>
            <a:off x="6088713" y="2467915"/>
            <a:ext cx="1534140" cy="1943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ACB585-6D49-B655-8153-F13FD6B4A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CB754-EE76-4EF6-9408-08A6DCF9397F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rgbClr val="0F6EB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F6EB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99FBF9-6645-2C03-03E9-E634C15F80A0}"/>
              </a:ext>
            </a:extLst>
          </p:cNvPr>
          <p:cNvSpPr txBox="1"/>
          <p:nvPr/>
        </p:nvSpPr>
        <p:spPr>
          <a:xfrm>
            <a:off x="404226" y="1313073"/>
            <a:ext cx="419248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4A55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Wire frames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rgbClr val="4A555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D73E58-D3DA-1879-FED5-5FF289307CF3}"/>
              </a:ext>
            </a:extLst>
          </p:cNvPr>
          <p:cNvSpPr txBox="1"/>
          <p:nvPr/>
        </p:nvSpPr>
        <p:spPr>
          <a:xfrm>
            <a:off x="404226" y="2070327"/>
            <a:ext cx="2833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55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4A55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Alta resolução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EC0EEF-B34D-436E-FF1C-8C7CB1949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59" y="2468913"/>
            <a:ext cx="1572173" cy="3429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182D595-C7F8-72C9-5D30-1649BB6BB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67" y="2467915"/>
            <a:ext cx="1534586" cy="342999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B3CD059-13E4-2A44-AC16-0E2315D6C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6" y="3045118"/>
            <a:ext cx="4011255" cy="285723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665D622-5992-2473-E1FE-AFCC8B926868}"/>
              </a:ext>
            </a:extLst>
          </p:cNvPr>
          <p:cNvSpPr txBox="1"/>
          <p:nvPr/>
        </p:nvSpPr>
        <p:spPr>
          <a:xfrm>
            <a:off x="404226" y="2573111"/>
            <a:ext cx="283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4A55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Desktop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94636A0-B037-3170-5456-9AB5327C35C7}"/>
              </a:ext>
            </a:extLst>
          </p:cNvPr>
          <p:cNvSpPr txBox="1"/>
          <p:nvPr/>
        </p:nvSpPr>
        <p:spPr>
          <a:xfrm>
            <a:off x="6096000" y="2070327"/>
            <a:ext cx="1244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4A55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Android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4A55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B677774-7F97-1B43-4606-A1D2583E3AA2}"/>
              </a:ext>
            </a:extLst>
          </p:cNvPr>
          <p:cNvSpPr txBox="1"/>
          <p:nvPr/>
        </p:nvSpPr>
        <p:spPr>
          <a:xfrm>
            <a:off x="9310659" y="2070327"/>
            <a:ext cx="14560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4A55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Iphone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4A555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93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ACB585-6D49-B655-8153-F13FD6B4A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99FBF9-6645-2C03-03E9-E634C15F80A0}"/>
              </a:ext>
            </a:extLst>
          </p:cNvPr>
          <p:cNvSpPr txBox="1"/>
          <p:nvPr/>
        </p:nvSpPr>
        <p:spPr>
          <a:xfrm>
            <a:off x="404226" y="1313073"/>
            <a:ext cx="419248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Integrantes</a:t>
            </a:r>
          </a:p>
          <a:p>
            <a:endParaRPr lang="pt-BR" sz="3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D73E58-D3DA-1879-FED5-5FF289307CF3}"/>
              </a:ext>
            </a:extLst>
          </p:cNvPr>
          <p:cNvSpPr txBox="1"/>
          <p:nvPr/>
        </p:nvSpPr>
        <p:spPr>
          <a:xfrm>
            <a:off x="404226" y="2070327"/>
            <a:ext cx="7924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A555C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Daniele Veronesi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19AD3F-125B-5251-123C-23464D9347CA}"/>
              </a:ext>
            </a:extLst>
          </p:cNvPr>
          <p:cNvSpPr txBox="1"/>
          <p:nvPr/>
        </p:nvSpPr>
        <p:spPr>
          <a:xfrm>
            <a:off x="404225" y="2535765"/>
            <a:ext cx="7924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A555C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Maicon Rafael Bueno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8D33192-6410-6798-CEAF-D3ECC4814D74}"/>
              </a:ext>
            </a:extLst>
          </p:cNvPr>
          <p:cNvSpPr txBox="1"/>
          <p:nvPr/>
        </p:nvSpPr>
        <p:spPr>
          <a:xfrm>
            <a:off x="404224" y="3019794"/>
            <a:ext cx="7924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A555C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Nicoly Mattos de Souza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E0AFE0-3902-4EF2-FF23-05203EC5838E}"/>
              </a:ext>
            </a:extLst>
          </p:cNvPr>
          <p:cNvSpPr txBox="1"/>
          <p:nvPr/>
        </p:nvSpPr>
        <p:spPr>
          <a:xfrm>
            <a:off x="404224" y="3503823"/>
            <a:ext cx="7924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A555C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Raphael Murari Cáceres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774B5E6-0B48-3D53-4F40-9F63EB27AE47}"/>
              </a:ext>
            </a:extLst>
          </p:cNvPr>
          <p:cNvSpPr txBox="1"/>
          <p:nvPr/>
        </p:nvSpPr>
        <p:spPr>
          <a:xfrm>
            <a:off x="404223" y="3987852"/>
            <a:ext cx="7924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A555C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Vinicius Luiz dos Santos Frizzera</a:t>
            </a:r>
          </a:p>
        </p:txBody>
      </p:sp>
    </p:spTree>
    <p:extLst>
      <p:ext uri="{BB962C8B-B14F-4D97-AF65-F5344CB8AC3E}">
        <p14:creationId xmlns:p14="http://schemas.microsoft.com/office/powerpoint/2010/main" val="2428977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ACB585-6D49-B655-8153-F13FD6B4A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99FBF9-6645-2C03-03E9-E634C15F80A0}"/>
              </a:ext>
            </a:extLst>
          </p:cNvPr>
          <p:cNvSpPr txBox="1"/>
          <p:nvPr/>
        </p:nvSpPr>
        <p:spPr>
          <a:xfrm>
            <a:off x="404226" y="1313073"/>
            <a:ext cx="4192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1337979-2A75-3DE3-6ABE-E34997B24F98}"/>
              </a:ext>
            </a:extLst>
          </p:cNvPr>
          <p:cNvSpPr txBox="1"/>
          <p:nvPr/>
        </p:nvSpPr>
        <p:spPr>
          <a:xfrm>
            <a:off x="404227" y="2044041"/>
            <a:ext cx="1416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0F31D8-30CF-D501-D5A7-28A539E69748}"/>
              </a:ext>
            </a:extLst>
          </p:cNvPr>
          <p:cNvSpPr txBox="1"/>
          <p:nvPr/>
        </p:nvSpPr>
        <p:spPr>
          <a:xfrm>
            <a:off x="404226" y="2638412"/>
            <a:ext cx="5362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Informativos para os produtores familiares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F0FCEBC-908C-6581-ED8C-1369CD6E98ED}"/>
              </a:ext>
            </a:extLst>
          </p:cNvPr>
          <p:cNvSpPr txBox="1"/>
          <p:nvPr/>
        </p:nvSpPr>
        <p:spPr>
          <a:xfrm>
            <a:off x="404226" y="3171227"/>
            <a:ext cx="2124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Específico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C284797-6C50-9FBA-C224-9009DD0CC2C7}"/>
              </a:ext>
            </a:extLst>
          </p:cNvPr>
          <p:cNvSpPr txBox="1"/>
          <p:nvPr/>
        </p:nvSpPr>
        <p:spPr>
          <a:xfrm>
            <a:off x="404226" y="3771165"/>
            <a:ext cx="3170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Informações sobre: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760180-D27D-4459-D51A-8AD1F1CB031E}"/>
              </a:ext>
            </a:extLst>
          </p:cNvPr>
          <p:cNvSpPr txBox="1"/>
          <p:nvPr/>
        </p:nvSpPr>
        <p:spPr>
          <a:xfrm>
            <a:off x="404226" y="4297711"/>
            <a:ext cx="5362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lidar com as adversidades do tempo e pragas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03D2A17-F44C-3011-F1F9-B1756D3C3509}"/>
              </a:ext>
            </a:extLst>
          </p:cNvPr>
          <p:cNvSpPr txBox="1"/>
          <p:nvPr/>
        </p:nvSpPr>
        <p:spPr>
          <a:xfrm>
            <a:off x="404226" y="4824257"/>
            <a:ext cx="5362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Política local em relação à agricultura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28A5C74-6FBB-95AF-3088-B816C5D2D924}"/>
              </a:ext>
            </a:extLst>
          </p:cNvPr>
          <p:cNvSpPr txBox="1"/>
          <p:nvPr/>
        </p:nvSpPr>
        <p:spPr>
          <a:xfrm>
            <a:off x="404225" y="5350803"/>
            <a:ext cx="6663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ter uma criação de boa qualidade na pecuária</a:t>
            </a:r>
          </a:p>
        </p:txBody>
      </p:sp>
    </p:spTree>
    <p:extLst>
      <p:ext uri="{BB962C8B-B14F-4D97-AF65-F5344CB8AC3E}">
        <p14:creationId xmlns:p14="http://schemas.microsoft.com/office/powerpoint/2010/main" val="3616395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ACB585-6D49-B655-8153-F13FD6B4A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99FBF9-6645-2C03-03E9-E634C15F80A0}"/>
              </a:ext>
            </a:extLst>
          </p:cNvPr>
          <p:cNvSpPr txBox="1"/>
          <p:nvPr/>
        </p:nvSpPr>
        <p:spPr>
          <a:xfrm>
            <a:off x="404226" y="1313073"/>
            <a:ext cx="419248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Requisitos levantados</a:t>
            </a:r>
          </a:p>
          <a:p>
            <a:endParaRPr lang="pt-BR" sz="3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1337979-2A75-3DE3-6ABE-E34997B24F98}"/>
              </a:ext>
            </a:extLst>
          </p:cNvPr>
          <p:cNvSpPr txBox="1"/>
          <p:nvPr/>
        </p:nvSpPr>
        <p:spPr>
          <a:xfrm>
            <a:off x="404227" y="2044041"/>
            <a:ext cx="1416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Funcionais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D73E58-D3DA-1879-FED5-5FF289307CF3}"/>
              </a:ext>
            </a:extLst>
          </p:cNvPr>
          <p:cNvSpPr txBox="1"/>
          <p:nvPr/>
        </p:nvSpPr>
        <p:spPr>
          <a:xfrm>
            <a:off x="404223" y="2638738"/>
            <a:ext cx="79242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A555C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Barra de navegação - Deve deslocar a página para onde o usuário desejar 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D17441-F6FB-7F73-5D6E-D7DAC9C1F4A7}"/>
              </a:ext>
            </a:extLst>
          </p:cNvPr>
          <p:cNvSpPr txBox="1"/>
          <p:nvPr/>
        </p:nvSpPr>
        <p:spPr>
          <a:xfrm>
            <a:off x="404221" y="3164184"/>
            <a:ext cx="110298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A555C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Formulário – Pode ser preenchido com informações do usuário e usado para enviar uma mensagem ao organizador do site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4EBB53F-2EB1-B5AF-A494-1E31F1C15943}"/>
              </a:ext>
            </a:extLst>
          </p:cNvPr>
          <p:cNvSpPr txBox="1"/>
          <p:nvPr/>
        </p:nvSpPr>
        <p:spPr>
          <a:xfrm>
            <a:off x="404223" y="3935851"/>
            <a:ext cx="79242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A555C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Botão para voltar ao topo - Deve deslocar a pagina para o topo </a:t>
            </a:r>
          </a:p>
        </p:txBody>
      </p:sp>
    </p:spTree>
    <p:extLst>
      <p:ext uri="{BB962C8B-B14F-4D97-AF65-F5344CB8AC3E}">
        <p14:creationId xmlns:p14="http://schemas.microsoft.com/office/powerpoint/2010/main" val="308845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ACB585-6D49-B655-8153-F13FD6B4A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CB754-EE76-4EF6-9408-08A6DCF9397F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rgbClr val="0F6EB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F6EB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99FBF9-6645-2C03-03E9-E634C15F80A0}"/>
              </a:ext>
            </a:extLst>
          </p:cNvPr>
          <p:cNvSpPr txBox="1"/>
          <p:nvPr/>
        </p:nvSpPr>
        <p:spPr>
          <a:xfrm>
            <a:off x="404226" y="1313073"/>
            <a:ext cx="425839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4A55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Requisitos levantados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rgbClr val="4A555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1337979-2A75-3DE3-6ABE-E34997B24F98}"/>
              </a:ext>
            </a:extLst>
          </p:cNvPr>
          <p:cNvSpPr txBox="1"/>
          <p:nvPr/>
        </p:nvSpPr>
        <p:spPr>
          <a:xfrm>
            <a:off x="404226" y="2044041"/>
            <a:ext cx="1968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4A55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Não funcionais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D73E58-D3DA-1879-FED5-5FF289307CF3}"/>
              </a:ext>
            </a:extLst>
          </p:cNvPr>
          <p:cNvSpPr txBox="1"/>
          <p:nvPr/>
        </p:nvSpPr>
        <p:spPr>
          <a:xfrm>
            <a:off x="404223" y="2638738"/>
            <a:ext cx="62766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55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4A55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Adequação visual conforme o tamanho do dispositivo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32A8D34-1ED8-5AF4-7FFE-07289B93D11D}"/>
              </a:ext>
            </a:extLst>
          </p:cNvPr>
          <p:cNvSpPr txBox="1"/>
          <p:nvPr/>
        </p:nvSpPr>
        <p:spPr>
          <a:xfrm>
            <a:off x="404220" y="3166344"/>
            <a:ext cx="91434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55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4A55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Não permitir o envio dos dados inseridos no formulário sem preencher os itens obrigatórios 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0279B2C-F43C-EBD7-FFE4-B853500E0456}"/>
              </a:ext>
            </a:extLst>
          </p:cNvPr>
          <p:cNvSpPr txBox="1"/>
          <p:nvPr/>
        </p:nvSpPr>
        <p:spPr>
          <a:xfrm>
            <a:off x="404220" y="3699485"/>
            <a:ext cx="5510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55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4A555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Menu inferior para navegar pelo site</a:t>
            </a:r>
          </a:p>
        </p:txBody>
      </p:sp>
    </p:spTree>
    <p:extLst>
      <p:ext uri="{BB962C8B-B14F-4D97-AF65-F5344CB8AC3E}">
        <p14:creationId xmlns:p14="http://schemas.microsoft.com/office/powerpoint/2010/main" val="758558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ACB585-6D49-B655-8153-F13FD6B4A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99FBF9-6645-2C03-03E9-E634C15F80A0}"/>
              </a:ext>
            </a:extLst>
          </p:cNvPr>
          <p:cNvSpPr txBox="1"/>
          <p:nvPr/>
        </p:nvSpPr>
        <p:spPr>
          <a:xfrm>
            <a:off x="404226" y="1313073"/>
            <a:ext cx="425839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Requisitos levantados</a:t>
            </a:r>
          </a:p>
          <a:p>
            <a:endParaRPr lang="pt-BR" sz="3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1337979-2A75-3DE3-6ABE-E34997B24F98}"/>
              </a:ext>
            </a:extLst>
          </p:cNvPr>
          <p:cNvSpPr txBox="1"/>
          <p:nvPr/>
        </p:nvSpPr>
        <p:spPr>
          <a:xfrm>
            <a:off x="404226" y="2044041"/>
            <a:ext cx="2388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Regras de negócio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D73E58-D3DA-1879-FED5-5FF289307CF3}"/>
              </a:ext>
            </a:extLst>
          </p:cNvPr>
          <p:cNvSpPr txBox="1"/>
          <p:nvPr/>
        </p:nvSpPr>
        <p:spPr>
          <a:xfrm>
            <a:off x="404224" y="2638738"/>
            <a:ext cx="113835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A555C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Leis de direitos autorais - Protegem obras originais como textos, imagens e vídeos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32A8D34-1ED8-5AF4-7FFE-07289B93D11D}"/>
              </a:ext>
            </a:extLst>
          </p:cNvPr>
          <p:cNvSpPr txBox="1"/>
          <p:nvPr/>
        </p:nvSpPr>
        <p:spPr>
          <a:xfrm>
            <a:off x="404224" y="3164050"/>
            <a:ext cx="103626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A555C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Leis de Acessibilidade - Exigem que os sites sejam acessíveis para pessoas com deficiência  </a:t>
            </a:r>
          </a:p>
          <a:p>
            <a:pPr marL="285750" indent="-285750">
              <a:buClr>
                <a:srgbClr val="4A555C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4A555C"/>
              </a:buClr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0279B2C-F43C-EBD7-FFE4-B853500E0456}"/>
              </a:ext>
            </a:extLst>
          </p:cNvPr>
          <p:cNvSpPr txBox="1"/>
          <p:nvPr/>
        </p:nvSpPr>
        <p:spPr>
          <a:xfrm>
            <a:off x="404221" y="3682036"/>
            <a:ext cx="113835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A555C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Leis de marcas registradas – protegem marcas registradas e proíbem o uso não autorizado de logotipos, nomes de empresas e outros elementos distintivos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4FEA29E-E793-ECC7-A304-4D940477F8A1}"/>
              </a:ext>
            </a:extLst>
          </p:cNvPr>
          <p:cNvSpPr txBox="1"/>
          <p:nvPr/>
        </p:nvSpPr>
        <p:spPr>
          <a:xfrm>
            <a:off x="404221" y="4446243"/>
            <a:ext cx="11309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A555C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Leis de responsabilidade do conteúdo - </a:t>
            </a:r>
            <a:r>
              <a:rPr lang="pt-BR" sz="1600" b="0" i="0" dirty="0">
                <a:solidFill>
                  <a:srgbClr val="4A555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Estabelecem responsabilidades legais pelos conteúdos publicados no site, especialmente em relação a difamação, calúnia ou disseminação de informações prejudiciais</a:t>
            </a: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5A37221-6844-6D75-A65D-9F57C7BA40A1}"/>
              </a:ext>
            </a:extLst>
          </p:cNvPr>
          <p:cNvSpPr txBox="1"/>
          <p:nvPr/>
        </p:nvSpPr>
        <p:spPr>
          <a:xfrm>
            <a:off x="366160" y="5217637"/>
            <a:ext cx="113099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A555C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lGPD</a:t>
            </a:r>
          </a:p>
        </p:txBody>
      </p:sp>
    </p:spTree>
    <p:extLst>
      <p:ext uri="{BB962C8B-B14F-4D97-AF65-F5344CB8AC3E}">
        <p14:creationId xmlns:p14="http://schemas.microsoft.com/office/powerpoint/2010/main" val="2725278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ACB585-6D49-B655-8153-F13FD6B4A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99FBF9-6645-2C03-03E9-E634C15F80A0}"/>
              </a:ext>
            </a:extLst>
          </p:cNvPr>
          <p:cNvSpPr txBox="1"/>
          <p:nvPr/>
        </p:nvSpPr>
        <p:spPr>
          <a:xfrm>
            <a:off x="404226" y="1313073"/>
            <a:ext cx="419248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  <a:p>
            <a:endParaRPr lang="pt-BR" sz="3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9C9F681-1BF6-6ED5-3FC9-2562A509B4A0}"/>
              </a:ext>
            </a:extLst>
          </p:cNvPr>
          <p:cNvSpPr txBox="1"/>
          <p:nvPr/>
        </p:nvSpPr>
        <p:spPr>
          <a:xfrm>
            <a:off x="404226" y="2191241"/>
            <a:ext cx="7751422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2000" kern="100" dirty="0">
                <a:solidFill>
                  <a:srgbClr val="4A555C"/>
                </a:solidFill>
                <a:effectLst/>
                <a:latin typeface="Arial" panose="020B0604020202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Logotipo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7665EB-A67E-7372-F739-77739A09780A}"/>
              </a:ext>
            </a:extLst>
          </p:cNvPr>
          <p:cNvSpPr txBox="1"/>
          <p:nvPr/>
        </p:nvSpPr>
        <p:spPr>
          <a:xfrm>
            <a:off x="0" y="2812516"/>
            <a:ext cx="6672649" cy="2180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9580">
              <a:lnSpc>
                <a:spcPct val="107000"/>
              </a:lnSpc>
              <a:spcAft>
                <a:spcPts val="800"/>
              </a:spcAft>
            </a:pPr>
            <a:r>
              <a:rPr lang="pt-BR" sz="1600" kern="100" dirty="0">
                <a:solidFill>
                  <a:srgbClr val="4A555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	Pelo tema se tratar de agricultura e, o nosso público-alvo os produtores familiares, a Logo é uma plantinha sobre o campo dentro de um formato circular que lembra a roda de um trator, em tons de verde na escala monocromática. Já se entende, pela cor verde, a ideia da natureza. Mas também evoca uma sensação tranquilizante, calma e conforto. O formato circular foi escolhido por transmitir conforto, colaboração e estabilidade. Assim então, em conjunto, transmitir a mensagem de acolhimento e união.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3DB65AA-6E4F-1653-5C81-21AA6E994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7625" y="2390110"/>
            <a:ext cx="4460149" cy="302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02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ACB585-6D49-B655-8153-F13FD6B4A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99FBF9-6645-2C03-03E9-E634C15F80A0}"/>
              </a:ext>
            </a:extLst>
          </p:cNvPr>
          <p:cNvSpPr txBox="1"/>
          <p:nvPr/>
        </p:nvSpPr>
        <p:spPr>
          <a:xfrm>
            <a:off x="404226" y="1313073"/>
            <a:ext cx="419248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  <a:p>
            <a:endParaRPr lang="pt-BR" sz="3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2E90356-E1F8-7590-7315-13A3796E64B1}"/>
              </a:ext>
            </a:extLst>
          </p:cNvPr>
          <p:cNvSpPr txBox="1"/>
          <p:nvPr/>
        </p:nvSpPr>
        <p:spPr>
          <a:xfrm>
            <a:off x="404226" y="2206349"/>
            <a:ext cx="6100618" cy="39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2000" kern="100" dirty="0">
                <a:solidFill>
                  <a:srgbClr val="4A555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Tipografia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EACF71-88FA-AAA7-BCDB-F108FD5819EB}"/>
              </a:ext>
            </a:extLst>
          </p:cNvPr>
          <p:cNvSpPr txBox="1"/>
          <p:nvPr/>
        </p:nvSpPr>
        <p:spPr>
          <a:xfrm>
            <a:off x="0" y="2791048"/>
            <a:ext cx="6100618" cy="86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9580">
              <a:lnSpc>
                <a:spcPct val="107000"/>
              </a:lnSpc>
              <a:spcAft>
                <a:spcPts val="800"/>
              </a:spcAft>
            </a:pPr>
            <a:r>
              <a:rPr lang="pt-BR" sz="1600" kern="100" dirty="0">
                <a:solidFill>
                  <a:srgbClr val="4A555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	A tipografia utilizada é a Sans-Serif. Por ser uma página com grande volume de texto, se torna mais adequado para uma leitura digital confortável.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B742944-BBF3-E0FD-43C9-3983BDB1B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847" y="2604087"/>
            <a:ext cx="27527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03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ACB585-6D49-B655-8153-F13FD6B4A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2CB754-EE76-4EF6-9408-08A6DCF9397F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99FBF9-6645-2C03-03E9-E634C15F80A0}"/>
              </a:ext>
            </a:extLst>
          </p:cNvPr>
          <p:cNvSpPr txBox="1"/>
          <p:nvPr/>
        </p:nvSpPr>
        <p:spPr>
          <a:xfrm>
            <a:off x="404226" y="1313073"/>
            <a:ext cx="419248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  <a:p>
            <a:endParaRPr lang="pt-BR" sz="3600" dirty="0">
              <a:solidFill>
                <a:srgbClr val="4A55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2E90356-E1F8-7590-7315-13A3796E64B1}"/>
              </a:ext>
            </a:extLst>
          </p:cNvPr>
          <p:cNvSpPr txBox="1"/>
          <p:nvPr/>
        </p:nvSpPr>
        <p:spPr>
          <a:xfrm>
            <a:off x="404226" y="2206349"/>
            <a:ext cx="6100618" cy="40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2000" kern="100" dirty="0">
                <a:solidFill>
                  <a:srgbClr val="4A555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Paleta de cores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EACF71-88FA-AAA7-BCDB-F108FD5819EB}"/>
              </a:ext>
            </a:extLst>
          </p:cNvPr>
          <p:cNvSpPr txBox="1"/>
          <p:nvPr/>
        </p:nvSpPr>
        <p:spPr>
          <a:xfrm>
            <a:off x="0" y="2748456"/>
            <a:ext cx="4987636" cy="336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9580">
              <a:lnSpc>
                <a:spcPct val="107000"/>
              </a:lnSpc>
              <a:spcAft>
                <a:spcPts val="800"/>
              </a:spcAft>
            </a:pPr>
            <a:r>
              <a:rPr lang="pt-BR" sz="1600" kern="100" dirty="0">
                <a:solidFill>
                  <a:srgbClr val="4A555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As cores escolhidas são</a:t>
            </a:r>
            <a:r>
              <a:rPr lang="pt-BR" sz="1600" kern="100" dirty="0">
                <a:solidFill>
                  <a:srgbClr val="4A555C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:</a:t>
            </a:r>
            <a:endParaRPr lang="pt-BR" sz="1600" kern="100" dirty="0">
              <a:solidFill>
                <a:srgbClr val="4A555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9397A66-2967-BB1B-2CB5-A015570C17BD}"/>
              </a:ext>
            </a:extLst>
          </p:cNvPr>
          <p:cNvSpPr txBox="1"/>
          <p:nvPr/>
        </p:nvSpPr>
        <p:spPr>
          <a:xfrm>
            <a:off x="4174836" y="1899762"/>
            <a:ext cx="7612938" cy="3645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9580">
              <a:lnSpc>
                <a:spcPct val="107000"/>
              </a:lnSpc>
              <a:spcAft>
                <a:spcPts val="800"/>
              </a:spcAft>
            </a:pPr>
            <a:r>
              <a:rPr lang="pt-BR" sz="1600" kern="100" dirty="0">
                <a:solidFill>
                  <a:srgbClr val="4A555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	São cores de harmonia análoga, porém, embora as cores</a:t>
            </a:r>
            <a:r>
              <a:rPr lang="pt-BR" sz="1600" kern="100" dirty="0">
                <a:solidFill>
                  <a:srgbClr val="4A555C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verdes </a:t>
            </a:r>
            <a:r>
              <a:rPr lang="pt-BR" sz="1600" kern="100" dirty="0">
                <a:solidFill>
                  <a:srgbClr val="4A555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não sejam análogas, elas ainda mantém uma certa harmonia devido à sua tonalidade, que podem complementar as cores terrosas, e a cor</a:t>
            </a:r>
            <a:r>
              <a:rPr lang="pt-BR" sz="1600" kern="100" dirty="0">
                <a:solidFill>
                  <a:srgbClr val="000000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pt-BR" sz="1600" kern="100" dirty="0">
                <a:solidFill>
                  <a:srgbClr val="4A555C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branca</a:t>
            </a:r>
            <a:r>
              <a:rPr lang="pt-BR" sz="1600" kern="100" dirty="0">
                <a:solidFill>
                  <a:srgbClr val="000000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pt-BR" sz="1600" kern="100" dirty="0">
                <a:solidFill>
                  <a:srgbClr val="4A555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para dar contraste nos títulos de cada assunto, sem causar uma poluição visual.</a:t>
            </a:r>
          </a:p>
          <a:p>
            <a:pPr marL="449580">
              <a:lnSpc>
                <a:spcPct val="107000"/>
              </a:lnSpc>
              <a:spcAft>
                <a:spcPts val="800"/>
              </a:spcAft>
            </a:pPr>
            <a:endParaRPr lang="pt-BR" sz="1600" kern="100" dirty="0">
              <a:solidFill>
                <a:srgbClr val="4A555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449580">
              <a:lnSpc>
                <a:spcPct val="107000"/>
              </a:lnSpc>
              <a:spcAft>
                <a:spcPts val="800"/>
              </a:spcAft>
            </a:pPr>
            <a:r>
              <a:rPr lang="pt-BR" sz="1600" kern="100" dirty="0">
                <a:solidFill>
                  <a:srgbClr val="4A555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	 São cores escolhidas para, em conjunto, trazer principalmente a imagem de uma plantação, uma horta ou um campo, remetendo à natureza, além de evocar algumas emoções como foram supracitados.</a:t>
            </a:r>
          </a:p>
          <a:p>
            <a:pPr marL="449580">
              <a:lnSpc>
                <a:spcPct val="107000"/>
              </a:lnSpc>
              <a:spcAft>
                <a:spcPts val="800"/>
              </a:spcAft>
            </a:pPr>
            <a:endParaRPr lang="pt-BR" sz="1600" kern="100" dirty="0">
              <a:solidFill>
                <a:srgbClr val="4A555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449580">
              <a:lnSpc>
                <a:spcPct val="107000"/>
              </a:lnSpc>
              <a:spcAft>
                <a:spcPts val="800"/>
              </a:spcAft>
            </a:pPr>
            <a:r>
              <a:rPr lang="pt-BR" sz="1600" kern="100" dirty="0">
                <a:solidFill>
                  <a:srgbClr val="4A555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	 A cor </a:t>
            </a:r>
            <a:r>
              <a:rPr lang="pt-BR" sz="1600" kern="100" dirty="0">
                <a:solidFill>
                  <a:srgbClr val="4A555C"/>
                </a:solidFill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bege </a:t>
            </a:r>
            <a:r>
              <a:rPr lang="pt-BR" sz="1600" kern="100" dirty="0">
                <a:solidFill>
                  <a:srgbClr val="4A555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principalmente utilizada nos fundos dos textos por ela transmitir calma e passividade e, por ser uma cor neutra, em conjunto com a tipografia, poder trazer o maior conforto na hora da leitura.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1829776-6149-7E4F-4DDF-63716888E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4226" y="3381697"/>
            <a:ext cx="783683" cy="240648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AB9A1E5-86D0-8090-5E80-BA82FF4169E1}"/>
              </a:ext>
            </a:extLst>
          </p:cNvPr>
          <p:cNvSpPr txBox="1"/>
          <p:nvPr/>
        </p:nvSpPr>
        <p:spPr>
          <a:xfrm>
            <a:off x="1264750" y="4415662"/>
            <a:ext cx="1276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#f0d0ad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FC94A7E-B65E-9F55-E7CE-1B3E2188B674}"/>
              </a:ext>
            </a:extLst>
          </p:cNvPr>
          <p:cNvSpPr txBox="1"/>
          <p:nvPr/>
        </p:nvSpPr>
        <p:spPr>
          <a:xfrm>
            <a:off x="1269889" y="3908884"/>
            <a:ext cx="10523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#273617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93C8860-A196-7FC3-05A9-D1C8675D4C6C}"/>
              </a:ext>
            </a:extLst>
          </p:cNvPr>
          <p:cNvSpPr txBox="1"/>
          <p:nvPr/>
        </p:nvSpPr>
        <p:spPr>
          <a:xfrm>
            <a:off x="1264750" y="4922440"/>
            <a:ext cx="10111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#985b3f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2524640-42FD-642B-6B11-FBA733893CA1}"/>
              </a:ext>
            </a:extLst>
          </p:cNvPr>
          <p:cNvSpPr txBox="1"/>
          <p:nvPr/>
        </p:nvSpPr>
        <p:spPr>
          <a:xfrm>
            <a:off x="1264750" y="5430134"/>
            <a:ext cx="832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#f1f1f1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4B7C59B-3271-4E03-4030-0097BC70EE43}"/>
              </a:ext>
            </a:extLst>
          </p:cNvPr>
          <p:cNvSpPr txBox="1"/>
          <p:nvPr/>
        </p:nvSpPr>
        <p:spPr>
          <a:xfrm>
            <a:off x="1264749" y="3401190"/>
            <a:ext cx="10111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4A55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#637a36</a:t>
            </a:r>
          </a:p>
        </p:txBody>
      </p:sp>
    </p:spTree>
    <p:extLst>
      <p:ext uri="{BB962C8B-B14F-4D97-AF65-F5344CB8AC3E}">
        <p14:creationId xmlns:p14="http://schemas.microsoft.com/office/powerpoint/2010/main" val="314240394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936</TotalTime>
  <Words>751</Words>
  <Application>Microsoft Office PowerPoint</Application>
  <PresentationFormat>Widescreen</PresentationFormat>
  <Paragraphs>157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Symbol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FERNANDO TIOSSO</dc:creator>
  <cp:lastModifiedBy>NICOLY MATTOS DE SOUZA</cp:lastModifiedBy>
  <cp:revision>18</cp:revision>
  <dcterms:created xsi:type="dcterms:W3CDTF">2022-11-28T01:15:02Z</dcterms:created>
  <dcterms:modified xsi:type="dcterms:W3CDTF">2023-12-07T15:53:40Z</dcterms:modified>
</cp:coreProperties>
</file>